
<file path=[Content_Types].xml><?xml version="1.0" encoding="utf-8"?>
<Types xmlns="http://schemas.openxmlformats.org/package/2006/content-types"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8"/>
  </p:notesMasterIdLst>
  <p:sldIdLst>
    <p:sldId id="256" r:id="rId2"/>
    <p:sldId id="257" r:id="rId3"/>
    <p:sldId id="258" r:id="rId4"/>
    <p:sldId id="270" r:id="rId5"/>
    <p:sldId id="259" r:id="rId6"/>
    <p:sldId id="266" r:id="rId7"/>
    <p:sldId id="268" r:id="rId8"/>
    <p:sldId id="269" r:id="rId9"/>
    <p:sldId id="271" r:id="rId10"/>
    <p:sldId id="272" r:id="rId11"/>
    <p:sldId id="265" r:id="rId12"/>
    <p:sldId id="260" r:id="rId13"/>
    <p:sldId id="261" r:id="rId14"/>
    <p:sldId id="262" r:id="rId15"/>
    <p:sldId id="263" r:id="rId16"/>
    <p:sldId id="264" r:id="rId17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9" d="100"/>
          <a:sy n="99" d="100"/>
        </p:scale>
        <p:origin x="376" y="6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7208F06-028B-4E46-BF5C-37B108132E5C}" type="doc">
      <dgm:prSet loTypeId="urn:microsoft.com/office/officeart/2018/2/layout/IconLabelDescription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6508B7D-9EB7-439D-B595-BC6B1508476B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Success Criteria:</a:t>
          </a:r>
        </a:p>
      </dgm:t>
    </dgm:pt>
    <dgm:pt modelId="{4ACF8B1A-BDDB-4530-AEF0-7116C1FC8C69}" type="parTrans" cxnId="{4DC632F1-4F0D-4EAA-8281-DEFAB8B240AB}">
      <dgm:prSet/>
      <dgm:spPr/>
      <dgm:t>
        <a:bodyPr/>
        <a:lstStyle/>
        <a:p>
          <a:endParaRPr lang="en-US"/>
        </a:p>
      </dgm:t>
    </dgm:pt>
    <dgm:pt modelId="{1709C6F1-5B54-4955-8AA4-C6FE26B1C6FB}" type="sibTrans" cxnId="{4DC632F1-4F0D-4EAA-8281-DEFAB8B240AB}">
      <dgm:prSet/>
      <dgm:spPr/>
      <dgm:t>
        <a:bodyPr/>
        <a:lstStyle/>
        <a:p>
          <a:endParaRPr lang="en-US"/>
        </a:p>
      </dgm:t>
    </dgm:pt>
    <dgm:pt modelId="{FE5C703E-566D-4EE1-88BE-BC186C845E9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System can configure output relays to trigger based on user defined ranges in inputs</a:t>
          </a:r>
          <a:endParaRPr lang="en-US"/>
        </a:p>
      </dgm:t>
    </dgm:pt>
    <dgm:pt modelId="{B8F83EF6-FB66-46F0-9771-52C3A49414AA}" type="parTrans" cxnId="{D1177613-6593-434C-BC49-D584DA5BB3EB}">
      <dgm:prSet/>
      <dgm:spPr/>
      <dgm:t>
        <a:bodyPr/>
        <a:lstStyle/>
        <a:p>
          <a:endParaRPr lang="en-US"/>
        </a:p>
      </dgm:t>
    </dgm:pt>
    <dgm:pt modelId="{C6052A02-0B4B-458B-A807-1441297C6A56}" type="sibTrans" cxnId="{D1177613-6593-434C-BC49-D584DA5BB3EB}">
      <dgm:prSet/>
      <dgm:spPr/>
      <dgm:t>
        <a:bodyPr/>
        <a:lstStyle/>
        <a:p>
          <a:endParaRPr lang="en-US"/>
        </a:p>
      </dgm:t>
    </dgm:pt>
    <dgm:pt modelId="{23657350-8AC5-4A92-B095-651898FBD5FC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Testing Methodology:</a:t>
          </a:r>
        </a:p>
      </dgm:t>
    </dgm:pt>
    <dgm:pt modelId="{888878DF-8824-47A7-8F30-9C94B051883D}" type="parTrans" cxnId="{7D863722-3540-4BA0-94F3-07FC8B4B171A}">
      <dgm:prSet/>
      <dgm:spPr/>
      <dgm:t>
        <a:bodyPr/>
        <a:lstStyle/>
        <a:p>
          <a:endParaRPr lang="en-US"/>
        </a:p>
      </dgm:t>
    </dgm:pt>
    <dgm:pt modelId="{7D7853E1-DAE1-4608-9BE8-44D4F2AA1773}" type="sibTrans" cxnId="{7D863722-3540-4BA0-94F3-07FC8B4B171A}">
      <dgm:prSet/>
      <dgm:spPr/>
      <dgm:t>
        <a:bodyPr/>
        <a:lstStyle/>
        <a:p>
          <a:endParaRPr lang="en-US"/>
        </a:p>
      </dgm:t>
    </dgm:pt>
    <dgm:pt modelId="{DCFF52A8-67B3-48F5-B697-A017BB13727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Created temporary code to implement various alarms</a:t>
          </a:r>
        </a:p>
      </dgm:t>
    </dgm:pt>
    <dgm:pt modelId="{B18D293D-1E61-4B22-BEC5-7CDC050ED522}" type="parTrans" cxnId="{085E1557-D55B-4658-9D22-B0D9B400D9A6}">
      <dgm:prSet/>
      <dgm:spPr/>
      <dgm:t>
        <a:bodyPr/>
        <a:lstStyle/>
        <a:p>
          <a:endParaRPr lang="en-US"/>
        </a:p>
      </dgm:t>
    </dgm:pt>
    <dgm:pt modelId="{270B8B41-AFFB-4FC0-BD6E-80507E3B5874}" type="sibTrans" cxnId="{085E1557-D55B-4658-9D22-B0D9B400D9A6}">
      <dgm:prSet/>
      <dgm:spPr/>
      <dgm:t>
        <a:bodyPr/>
        <a:lstStyle/>
        <a:p>
          <a:endParaRPr lang="en-US"/>
        </a:p>
      </dgm:t>
    </dgm:pt>
    <dgm:pt modelId="{9CC0022B-5918-4CC0-BD4B-16D473F7D52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Digital input simulated using switches to control LEDs simulating relays</a:t>
          </a:r>
        </a:p>
        <a:p>
          <a:pPr>
            <a:lnSpc>
              <a:spcPct val="100000"/>
            </a:lnSpc>
          </a:pPr>
          <a:r>
            <a:rPr lang="en-US" dirty="0"/>
            <a:t>Analog input simulated using Arduino ADC and potentiometer</a:t>
          </a:r>
        </a:p>
      </dgm:t>
    </dgm:pt>
    <dgm:pt modelId="{2ADB179A-0DE7-4D89-BB2E-A5E3E2D039E7}" type="parTrans" cxnId="{F773D7C1-0F01-42BC-BA44-757F15C530DA}">
      <dgm:prSet/>
      <dgm:spPr/>
      <dgm:t>
        <a:bodyPr/>
        <a:lstStyle/>
        <a:p>
          <a:endParaRPr lang="en-US"/>
        </a:p>
      </dgm:t>
    </dgm:pt>
    <dgm:pt modelId="{61A02565-3816-4E9D-B406-711DA10C1DF9}" type="sibTrans" cxnId="{F773D7C1-0F01-42BC-BA44-757F15C530DA}">
      <dgm:prSet/>
      <dgm:spPr/>
      <dgm:t>
        <a:bodyPr/>
        <a:lstStyle/>
        <a:p>
          <a:endParaRPr lang="en-US"/>
        </a:p>
      </dgm:t>
    </dgm:pt>
    <dgm:pt modelId="{87FA4FA6-23D1-4802-AEEE-F1433C25945A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Status: Completed</a:t>
          </a:r>
        </a:p>
      </dgm:t>
    </dgm:pt>
    <dgm:pt modelId="{80095358-D8E4-4D64-8879-407624331825}" type="parTrans" cxnId="{06493D76-A2D6-4EC0-B90D-2329788A64AB}">
      <dgm:prSet/>
      <dgm:spPr/>
      <dgm:t>
        <a:bodyPr/>
        <a:lstStyle/>
        <a:p>
          <a:endParaRPr lang="en-US"/>
        </a:p>
      </dgm:t>
    </dgm:pt>
    <dgm:pt modelId="{1C3C9DBB-9B8D-4025-988B-36176892CE01}" type="sibTrans" cxnId="{06493D76-A2D6-4EC0-B90D-2329788A64AB}">
      <dgm:prSet/>
      <dgm:spPr/>
      <dgm:t>
        <a:bodyPr/>
        <a:lstStyle/>
        <a:p>
          <a:endParaRPr lang="en-US"/>
        </a:p>
      </dgm:t>
    </dgm:pt>
    <dgm:pt modelId="{89C44DF9-E426-4124-BC42-35CC4E377AB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Success controlling single relay with single digital input</a:t>
          </a:r>
        </a:p>
      </dgm:t>
    </dgm:pt>
    <dgm:pt modelId="{58E5C2E4-CDB3-4336-B3E7-D5675214DF0F}" type="parTrans" cxnId="{81B96D63-5FE6-40E4-9950-2E29328FC27B}">
      <dgm:prSet/>
      <dgm:spPr/>
      <dgm:t>
        <a:bodyPr/>
        <a:lstStyle/>
        <a:p>
          <a:endParaRPr lang="en-US"/>
        </a:p>
      </dgm:t>
    </dgm:pt>
    <dgm:pt modelId="{AD2F1B97-7D0D-46DD-BD75-5EADC51B75A9}" type="sibTrans" cxnId="{81B96D63-5FE6-40E4-9950-2E29328FC27B}">
      <dgm:prSet/>
      <dgm:spPr/>
      <dgm:t>
        <a:bodyPr/>
        <a:lstStyle/>
        <a:p>
          <a:endParaRPr lang="en-US"/>
        </a:p>
      </dgm:t>
    </dgm:pt>
    <dgm:pt modelId="{2077B698-98B3-46F0-90B2-02C2C006864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Success controlling multiple relays with single digital input</a:t>
          </a:r>
        </a:p>
      </dgm:t>
    </dgm:pt>
    <dgm:pt modelId="{93538885-D613-490C-A272-8EA12D40F172}" type="parTrans" cxnId="{F56A18F5-238E-4581-87F5-3C8307F378FC}">
      <dgm:prSet/>
      <dgm:spPr/>
      <dgm:t>
        <a:bodyPr/>
        <a:lstStyle/>
        <a:p>
          <a:endParaRPr lang="en-US"/>
        </a:p>
      </dgm:t>
    </dgm:pt>
    <dgm:pt modelId="{2EA9AEA6-DCF0-478A-A776-8556B7EDCC2F}" type="sibTrans" cxnId="{F56A18F5-238E-4581-87F5-3C8307F378FC}">
      <dgm:prSet/>
      <dgm:spPr/>
      <dgm:t>
        <a:bodyPr/>
        <a:lstStyle/>
        <a:p>
          <a:endParaRPr lang="en-US"/>
        </a:p>
      </dgm:t>
    </dgm:pt>
    <dgm:pt modelId="{57110DCF-48DB-45CD-8256-12ACB6B5F0A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Success controlling relay via High/Low Alarm configured analog input</a:t>
          </a:r>
        </a:p>
      </dgm:t>
    </dgm:pt>
    <dgm:pt modelId="{1693B030-105B-4E3A-A9D5-084B29572CF8}" type="parTrans" cxnId="{AABE4539-CD3A-4E4C-89D4-B27D9CB4D085}">
      <dgm:prSet/>
      <dgm:spPr/>
      <dgm:t>
        <a:bodyPr/>
        <a:lstStyle/>
        <a:p>
          <a:endParaRPr lang="en-US"/>
        </a:p>
      </dgm:t>
    </dgm:pt>
    <dgm:pt modelId="{77CA0610-BA85-46E9-9D7D-28C4DE7F945F}" type="sibTrans" cxnId="{AABE4539-CD3A-4E4C-89D4-B27D9CB4D085}">
      <dgm:prSet/>
      <dgm:spPr/>
      <dgm:t>
        <a:bodyPr/>
        <a:lstStyle/>
        <a:p>
          <a:endParaRPr lang="en-US"/>
        </a:p>
      </dgm:t>
    </dgm:pt>
    <dgm:pt modelId="{0E461954-662F-486B-9ADC-B2CE3D076AF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Success controlling relay via Low/High Alarm configured from analog input</a:t>
          </a:r>
        </a:p>
      </dgm:t>
    </dgm:pt>
    <dgm:pt modelId="{FD35D330-4C31-4027-860D-DEB888E1E0DD}" type="parTrans" cxnId="{B7D9FDCE-52A7-490B-BDA1-1CC94ECAC3C2}">
      <dgm:prSet/>
      <dgm:spPr/>
      <dgm:t>
        <a:bodyPr/>
        <a:lstStyle/>
        <a:p>
          <a:endParaRPr lang="en-US"/>
        </a:p>
      </dgm:t>
    </dgm:pt>
    <dgm:pt modelId="{EDE21277-59D8-414B-BC2B-2A62BC1A1004}" type="sibTrans" cxnId="{B7D9FDCE-52A7-490B-BDA1-1CC94ECAC3C2}">
      <dgm:prSet/>
      <dgm:spPr/>
      <dgm:t>
        <a:bodyPr/>
        <a:lstStyle/>
        <a:p>
          <a:endParaRPr lang="en-US"/>
        </a:p>
      </dgm:t>
    </dgm:pt>
    <dgm:pt modelId="{89380FAD-AA1C-4E33-A702-F42EBD1D96C0}" type="pres">
      <dgm:prSet presAssocID="{67208F06-028B-4E46-BF5C-37B108132E5C}" presName="root" presStyleCnt="0">
        <dgm:presLayoutVars>
          <dgm:dir/>
          <dgm:resizeHandles val="exact"/>
        </dgm:presLayoutVars>
      </dgm:prSet>
      <dgm:spPr/>
    </dgm:pt>
    <dgm:pt modelId="{4A76EBC2-52C1-4846-B52E-54499C7AB674}" type="pres">
      <dgm:prSet presAssocID="{16508B7D-9EB7-439D-B595-BC6B1508476B}" presName="compNode" presStyleCnt="0"/>
      <dgm:spPr/>
    </dgm:pt>
    <dgm:pt modelId="{96B6F116-7BB5-4591-B9AD-07AC44CE7A46}" type="pres">
      <dgm:prSet presAssocID="{16508B7D-9EB7-439D-B595-BC6B1508476B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7156852E-AA43-4058-B527-A8863F591E59}" type="pres">
      <dgm:prSet presAssocID="{16508B7D-9EB7-439D-B595-BC6B1508476B}" presName="iconSpace" presStyleCnt="0"/>
      <dgm:spPr/>
    </dgm:pt>
    <dgm:pt modelId="{0B05F033-C503-495B-96B7-4AF255A703A2}" type="pres">
      <dgm:prSet presAssocID="{16508B7D-9EB7-439D-B595-BC6B1508476B}" presName="parTx" presStyleLbl="revTx" presStyleIdx="0" presStyleCnt="6">
        <dgm:presLayoutVars>
          <dgm:chMax val="0"/>
          <dgm:chPref val="0"/>
        </dgm:presLayoutVars>
      </dgm:prSet>
      <dgm:spPr/>
    </dgm:pt>
    <dgm:pt modelId="{9B14837D-1766-4251-81FF-B7E559EE4A72}" type="pres">
      <dgm:prSet presAssocID="{16508B7D-9EB7-439D-B595-BC6B1508476B}" presName="txSpace" presStyleCnt="0"/>
      <dgm:spPr/>
    </dgm:pt>
    <dgm:pt modelId="{8CF7D65D-107A-4088-BFA7-DCB191781B07}" type="pres">
      <dgm:prSet presAssocID="{16508B7D-9EB7-439D-B595-BC6B1508476B}" presName="desTx" presStyleLbl="revTx" presStyleIdx="1" presStyleCnt="6">
        <dgm:presLayoutVars/>
      </dgm:prSet>
      <dgm:spPr/>
    </dgm:pt>
    <dgm:pt modelId="{A4DCF352-DB65-4922-B477-BC821EB7683D}" type="pres">
      <dgm:prSet presAssocID="{1709C6F1-5B54-4955-8AA4-C6FE26B1C6FB}" presName="sibTrans" presStyleCnt="0"/>
      <dgm:spPr/>
    </dgm:pt>
    <dgm:pt modelId="{C5B58595-019E-4F76-B910-351F1C8ACE3F}" type="pres">
      <dgm:prSet presAssocID="{23657350-8AC5-4A92-B095-651898FBD5FC}" presName="compNode" presStyleCnt="0"/>
      <dgm:spPr/>
    </dgm:pt>
    <dgm:pt modelId="{37BC26F1-865E-48EE-8287-03D273443BD0}" type="pres">
      <dgm:prSet presAssocID="{23657350-8AC5-4A92-B095-651898FBD5FC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F124F2A8-8E45-473D-824A-197A2A1793D0}" type="pres">
      <dgm:prSet presAssocID="{23657350-8AC5-4A92-B095-651898FBD5FC}" presName="iconSpace" presStyleCnt="0"/>
      <dgm:spPr/>
    </dgm:pt>
    <dgm:pt modelId="{BC86D6BB-32F4-4A58-A70E-97EB3A4FC7A1}" type="pres">
      <dgm:prSet presAssocID="{23657350-8AC5-4A92-B095-651898FBD5FC}" presName="parTx" presStyleLbl="revTx" presStyleIdx="2" presStyleCnt="6">
        <dgm:presLayoutVars>
          <dgm:chMax val="0"/>
          <dgm:chPref val="0"/>
        </dgm:presLayoutVars>
      </dgm:prSet>
      <dgm:spPr/>
    </dgm:pt>
    <dgm:pt modelId="{9327E378-DCB2-4F1D-97EF-60B654EFF460}" type="pres">
      <dgm:prSet presAssocID="{23657350-8AC5-4A92-B095-651898FBD5FC}" presName="txSpace" presStyleCnt="0"/>
      <dgm:spPr/>
    </dgm:pt>
    <dgm:pt modelId="{A73C5BD4-948E-457E-8841-FEBC74DDE0E6}" type="pres">
      <dgm:prSet presAssocID="{23657350-8AC5-4A92-B095-651898FBD5FC}" presName="desTx" presStyleLbl="revTx" presStyleIdx="3" presStyleCnt="6">
        <dgm:presLayoutVars/>
      </dgm:prSet>
      <dgm:spPr/>
    </dgm:pt>
    <dgm:pt modelId="{39433807-6FCD-4339-A80A-437318D3604B}" type="pres">
      <dgm:prSet presAssocID="{7D7853E1-DAE1-4608-9BE8-44D4F2AA1773}" presName="sibTrans" presStyleCnt="0"/>
      <dgm:spPr/>
    </dgm:pt>
    <dgm:pt modelId="{813B83CE-7037-4539-B06A-246B35C670FC}" type="pres">
      <dgm:prSet presAssocID="{87FA4FA6-23D1-4802-AEEE-F1433C25945A}" presName="compNode" presStyleCnt="0"/>
      <dgm:spPr/>
    </dgm:pt>
    <dgm:pt modelId="{5AE4421C-7BFB-4ACD-92A9-652135F00759}" type="pres">
      <dgm:prSet presAssocID="{87FA4FA6-23D1-4802-AEEE-F1433C25945A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ignal"/>
        </a:ext>
      </dgm:extLst>
    </dgm:pt>
    <dgm:pt modelId="{6CBCAFD7-663C-4D10-9B97-CADAE65618A6}" type="pres">
      <dgm:prSet presAssocID="{87FA4FA6-23D1-4802-AEEE-F1433C25945A}" presName="iconSpace" presStyleCnt="0"/>
      <dgm:spPr/>
    </dgm:pt>
    <dgm:pt modelId="{BF784145-0584-4105-A4B4-4550F8C95726}" type="pres">
      <dgm:prSet presAssocID="{87FA4FA6-23D1-4802-AEEE-F1433C25945A}" presName="parTx" presStyleLbl="revTx" presStyleIdx="4" presStyleCnt="6">
        <dgm:presLayoutVars>
          <dgm:chMax val="0"/>
          <dgm:chPref val="0"/>
        </dgm:presLayoutVars>
      </dgm:prSet>
      <dgm:spPr/>
    </dgm:pt>
    <dgm:pt modelId="{B01BF9B2-D911-4FF5-97E7-13687C0AE0B5}" type="pres">
      <dgm:prSet presAssocID="{87FA4FA6-23D1-4802-AEEE-F1433C25945A}" presName="txSpace" presStyleCnt="0"/>
      <dgm:spPr/>
    </dgm:pt>
    <dgm:pt modelId="{256CBF0F-B3BD-4832-8568-1C8A90E3B78F}" type="pres">
      <dgm:prSet presAssocID="{87FA4FA6-23D1-4802-AEEE-F1433C25945A}" presName="desTx" presStyleLbl="revTx" presStyleIdx="5" presStyleCnt="6">
        <dgm:presLayoutVars/>
      </dgm:prSet>
      <dgm:spPr/>
    </dgm:pt>
  </dgm:ptLst>
  <dgm:cxnLst>
    <dgm:cxn modelId="{D1177613-6593-434C-BC49-D584DA5BB3EB}" srcId="{16508B7D-9EB7-439D-B595-BC6B1508476B}" destId="{FE5C703E-566D-4EE1-88BE-BC186C845E90}" srcOrd="0" destOrd="0" parTransId="{B8F83EF6-FB66-46F0-9771-52C3A49414AA}" sibTransId="{C6052A02-0B4B-458B-A807-1441297C6A56}"/>
    <dgm:cxn modelId="{D4683316-B72F-443F-984E-C4960DDF256A}" type="presOf" srcId="{67208F06-028B-4E46-BF5C-37B108132E5C}" destId="{89380FAD-AA1C-4E33-A702-F42EBD1D96C0}" srcOrd="0" destOrd="0" presId="urn:microsoft.com/office/officeart/2018/2/layout/IconLabelDescriptionList"/>
    <dgm:cxn modelId="{7D863722-3540-4BA0-94F3-07FC8B4B171A}" srcId="{67208F06-028B-4E46-BF5C-37B108132E5C}" destId="{23657350-8AC5-4A92-B095-651898FBD5FC}" srcOrd="1" destOrd="0" parTransId="{888878DF-8824-47A7-8F30-9C94B051883D}" sibTransId="{7D7853E1-DAE1-4608-9BE8-44D4F2AA1773}"/>
    <dgm:cxn modelId="{AABE4539-CD3A-4E4C-89D4-B27D9CB4D085}" srcId="{87FA4FA6-23D1-4802-AEEE-F1433C25945A}" destId="{57110DCF-48DB-45CD-8256-12ACB6B5F0A7}" srcOrd="2" destOrd="0" parTransId="{1693B030-105B-4E3A-A9D5-084B29572CF8}" sibTransId="{77CA0610-BA85-46E9-9D7D-28C4DE7F945F}"/>
    <dgm:cxn modelId="{B7915141-66AE-4CDF-9629-68127B5E44AD}" type="presOf" srcId="{0E461954-662F-486B-9ADC-B2CE3D076AFD}" destId="{256CBF0F-B3BD-4832-8568-1C8A90E3B78F}" srcOrd="0" destOrd="3" presId="urn:microsoft.com/office/officeart/2018/2/layout/IconLabelDescriptionList"/>
    <dgm:cxn modelId="{81B96D63-5FE6-40E4-9950-2E29328FC27B}" srcId="{87FA4FA6-23D1-4802-AEEE-F1433C25945A}" destId="{89C44DF9-E426-4124-BC42-35CC4E377AB2}" srcOrd="0" destOrd="0" parTransId="{58E5C2E4-CDB3-4336-B3E7-D5675214DF0F}" sibTransId="{AD2F1B97-7D0D-46DD-BD75-5EADC51B75A9}"/>
    <dgm:cxn modelId="{AF391149-6657-4CC5-9B7C-CD313DE15FCE}" type="presOf" srcId="{16508B7D-9EB7-439D-B595-BC6B1508476B}" destId="{0B05F033-C503-495B-96B7-4AF255A703A2}" srcOrd="0" destOrd="0" presId="urn:microsoft.com/office/officeart/2018/2/layout/IconLabelDescriptionList"/>
    <dgm:cxn modelId="{E275B74A-6796-4764-9D5A-6EF37A011296}" type="presOf" srcId="{FE5C703E-566D-4EE1-88BE-BC186C845E90}" destId="{8CF7D65D-107A-4088-BFA7-DCB191781B07}" srcOrd="0" destOrd="0" presId="urn:microsoft.com/office/officeart/2018/2/layout/IconLabelDescriptionList"/>
    <dgm:cxn modelId="{6D3A7A75-D78C-47FE-B454-D7F6DBE21A00}" type="presOf" srcId="{89C44DF9-E426-4124-BC42-35CC4E377AB2}" destId="{256CBF0F-B3BD-4832-8568-1C8A90E3B78F}" srcOrd="0" destOrd="0" presId="urn:microsoft.com/office/officeart/2018/2/layout/IconLabelDescriptionList"/>
    <dgm:cxn modelId="{06493D76-A2D6-4EC0-B90D-2329788A64AB}" srcId="{67208F06-028B-4E46-BF5C-37B108132E5C}" destId="{87FA4FA6-23D1-4802-AEEE-F1433C25945A}" srcOrd="2" destOrd="0" parTransId="{80095358-D8E4-4D64-8879-407624331825}" sibTransId="{1C3C9DBB-9B8D-4025-988B-36176892CE01}"/>
    <dgm:cxn modelId="{085E1557-D55B-4658-9D22-B0D9B400D9A6}" srcId="{23657350-8AC5-4A92-B095-651898FBD5FC}" destId="{DCFF52A8-67B3-48F5-B697-A017BB13727D}" srcOrd="0" destOrd="0" parTransId="{B18D293D-1E61-4B22-BEC5-7CDC050ED522}" sibTransId="{270B8B41-AFFB-4FC0-BD6E-80507E3B5874}"/>
    <dgm:cxn modelId="{1FEB1585-4EF6-4149-A94B-16B485FC34F5}" type="presOf" srcId="{57110DCF-48DB-45CD-8256-12ACB6B5F0A7}" destId="{256CBF0F-B3BD-4832-8568-1C8A90E3B78F}" srcOrd="0" destOrd="2" presId="urn:microsoft.com/office/officeart/2018/2/layout/IconLabelDescriptionList"/>
    <dgm:cxn modelId="{5C34389F-F975-4939-9C42-77A5B42C07D1}" type="presOf" srcId="{9CC0022B-5918-4CC0-BD4B-16D473F7D527}" destId="{A73C5BD4-948E-457E-8841-FEBC74DDE0E6}" srcOrd="0" destOrd="1" presId="urn:microsoft.com/office/officeart/2018/2/layout/IconLabelDescriptionList"/>
    <dgm:cxn modelId="{9E3DE8AE-3B7A-42BB-87ED-3C94AE438DFD}" type="presOf" srcId="{DCFF52A8-67B3-48F5-B697-A017BB13727D}" destId="{A73C5BD4-948E-457E-8841-FEBC74DDE0E6}" srcOrd="0" destOrd="0" presId="urn:microsoft.com/office/officeart/2018/2/layout/IconLabelDescriptionList"/>
    <dgm:cxn modelId="{6DDACDB5-54B7-41CE-BCA7-B78440A13F7D}" type="presOf" srcId="{87FA4FA6-23D1-4802-AEEE-F1433C25945A}" destId="{BF784145-0584-4105-A4B4-4550F8C95726}" srcOrd="0" destOrd="0" presId="urn:microsoft.com/office/officeart/2018/2/layout/IconLabelDescriptionList"/>
    <dgm:cxn modelId="{3B7F0EB9-1CFB-42F7-A1C4-12F947CFE1EC}" type="presOf" srcId="{23657350-8AC5-4A92-B095-651898FBD5FC}" destId="{BC86D6BB-32F4-4A58-A70E-97EB3A4FC7A1}" srcOrd="0" destOrd="0" presId="urn:microsoft.com/office/officeart/2018/2/layout/IconLabelDescriptionList"/>
    <dgm:cxn modelId="{76F34ABE-4033-463D-B3FC-4883874AEE6D}" type="presOf" srcId="{2077B698-98B3-46F0-90B2-02C2C0068640}" destId="{256CBF0F-B3BD-4832-8568-1C8A90E3B78F}" srcOrd="0" destOrd="1" presId="urn:microsoft.com/office/officeart/2018/2/layout/IconLabelDescriptionList"/>
    <dgm:cxn modelId="{F773D7C1-0F01-42BC-BA44-757F15C530DA}" srcId="{23657350-8AC5-4A92-B095-651898FBD5FC}" destId="{9CC0022B-5918-4CC0-BD4B-16D473F7D527}" srcOrd="1" destOrd="0" parTransId="{2ADB179A-0DE7-4D89-BB2E-A5E3E2D039E7}" sibTransId="{61A02565-3816-4E9D-B406-711DA10C1DF9}"/>
    <dgm:cxn modelId="{B7D9FDCE-52A7-490B-BDA1-1CC94ECAC3C2}" srcId="{87FA4FA6-23D1-4802-AEEE-F1433C25945A}" destId="{0E461954-662F-486B-9ADC-B2CE3D076AFD}" srcOrd="3" destOrd="0" parTransId="{FD35D330-4C31-4027-860D-DEB888E1E0DD}" sibTransId="{EDE21277-59D8-414B-BC2B-2A62BC1A1004}"/>
    <dgm:cxn modelId="{4DC632F1-4F0D-4EAA-8281-DEFAB8B240AB}" srcId="{67208F06-028B-4E46-BF5C-37B108132E5C}" destId="{16508B7D-9EB7-439D-B595-BC6B1508476B}" srcOrd="0" destOrd="0" parTransId="{4ACF8B1A-BDDB-4530-AEF0-7116C1FC8C69}" sibTransId="{1709C6F1-5B54-4955-8AA4-C6FE26B1C6FB}"/>
    <dgm:cxn modelId="{F56A18F5-238E-4581-87F5-3C8307F378FC}" srcId="{87FA4FA6-23D1-4802-AEEE-F1433C25945A}" destId="{2077B698-98B3-46F0-90B2-02C2C0068640}" srcOrd="1" destOrd="0" parTransId="{93538885-D613-490C-A272-8EA12D40F172}" sibTransId="{2EA9AEA6-DCF0-478A-A776-8556B7EDCC2F}"/>
    <dgm:cxn modelId="{8BBEA1B3-E3E7-4D17-8F77-A52C6B0CD265}" type="presParOf" srcId="{89380FAD-AA1C-4E33-A702-F42EBD1D96C0}" destId="{4A76EBC2-52C1-4846-B52E-54499C7AB674}" srcOrd="0" destOrd="0" presId="urn:microsoft.com/office/officeart/2018/2/layout/IconLabelDescriptionList"/>
    <dgm:cxn modelId="{0370773B-FA67-4A3A-96E2-595D4FB75479}" type="presParOf" srcId="{4A76EBC2-52C1-4846-B52E-54499C7AB674}" destId="{96B6F116-7BB5-4591-B9AD-07AC44CE7A46}" srcOrd="0" destOrd="0" presId="urn:microsoft.com/office/officeart/2018/2/layout/IconLabelDescriptionList"/>
    <dgm:cxn modelId="{59D9E787-1C3D-4B8C-91B2-84FF8D32E5D1}" type="presParOf" srcId="{4A76EBC2-52C1-4846-B52E-54499C7AB674}" destId="{7156852E-AA43-4058-B527-A8863F591E59}" srcOrd="1" destOrd="0" presId="urn:microsoft.com/office/officeart/2018/2/layout/IconLabelDescriptionList"/>
    <dgm:cxn modelId="{65B9A507-13EA-4F66-B976-7C0172CF7AB3}" type="presParOf" srcId="{4A76EBC2-52C1-4846-B52E-54499C7AB674}" destId="{0B05F033-C503-495B-96B7-4AF255A703A2}" srcOrd="2" destOrd="0" presId="urn:microsoft.com/office/officeart/2018/2/layout/IconLabelDescriptionList"/>
    <dgm:cxn modelId="{2FAA5076-CB7B-4033-9080-2A9404BB7481}" type="presParOf" srcId="{4A76EBC2-52C1-4846-B52E-54499C7AB674}" destId="{9B14837D-1766-4251-81FF-B7E559EE4A72}" srcOrd="3" destOrd="0" presId="urn:microsoft.com/office/officeart/2018/2/layout/IconLabelDescriptionList"/>
    <dgm:cxn modelId="{393E9AF3-5567-4978-AD9B-8092CED4C259}" type="presParOf" srcId="{4A76EBC2-52C1-4846-B52E-54499C7AB674}" destId="{8CF7D65D-107A-4088-BFA7-DCB191781B07}" srcOrd="4" destOrd="0" presId="urn:microsoft.com/office/officeart/2018/2/layout/IconLabelDescriptionList"/>
    <dgm:cxn modelId="{CB5EFFFF-36DB-4F9B-A846-2ABEECB24C03}" type="presParOf" srcId="{89380FAD-AA1C-4E33-A702-F42EBD1D96C0}" destId="{A4DCF352-DB65-4922-B477-BC821EB7683D}" srcOrd="1" destOrd="0" presId="urn:microsoft.com/office/officeart/2018/2/layout/IconLabelDescriptionList"/>
    <dgm:cxn modelId="{1E2C922F-C85A-4948-8CB1-EA3066E1B844}" type="presParOf" srcId="{89380FAD-AA1C-4E33-A702-F42EBD1D96C0}" destId="{C5B58595-019E-4F76-B910-351F1C8ACE3F}" srcOrd="2" destOrd="0" presId="urn:microsoft.com/office/officeart/2018/2/layout/IconLabelDescriptionList"/>
    <dgm:cxn modelId="{028E2539-D52D-4BE3-9BE7-F86E36441771}" type="presParOf" srcId="{C5B58595-019E-4F76-B910-351F1C8ACE3F}" destId="{37BC26F1-865E-48EE-8287-03D273443BD0}" srcOrd="0" destOrd="0" presId="urn:microsoft.com/office/officeart/2018/2/layout/IconLabelDescriptionList"/>
    <dgm:cxn modelId="{FAF5ABB5-1E5A-47C1-AA5E-B48F28A2A1AA}" type="presParOf" srcId="{C5B58595-019E-4F76-B910-351F1C8ACE3F}" destId="{F124F2A8-8E45-473D-824A-197A2A1793D0}" srcOrd="1" destOrd="0" presId="urn:microsoft.com/office/officeart/2018/2/layout/IconLabelDescriptionList"/>
    <dgm:cxn modelId="{AB096070-53A0-45CD-B910-87485F36CD15}" type="presParOf" srcId="{C5B58595-019E-4F76-B910-351F1C8ACE3F}" destId="{BC86D6BB-32F4-4A58-A70E-97EB3A4FC7A1}" srcOrd="2" destOrd="0" presId="urn:microsoft.com/office/officeart/2018/2/layout/IconLabelDescriptionList"/>
    <dgm:cxn modelId="{1AACA44C-9A1C-4D46-9308-8BAA553F3362}" type="presParOf" srcId="{C5B58595-019E-4F76-B910-351F1C8ACE3F}" destId="{9327E378-DCB2-4F1D-97EF-60B654EFF460}" srcOrd="3" destOrd="0" presId="urn:microsoft.com/office/officeart/2018/2/layout/IconLabelDescriptionList"/>
    <dgm:cxn modelId="{998C6799-3A67-4C30-B486-70C947B5E0CE}" type="presParOf" srcId="{C5B58595-019E-4F76-B910-351F1C8ACE3F}" destId="{A73C5BD4-948E-457E-8841-FEBC74DDE0E6}" srcOrd="4" destOrd="0" presId="urn:microsoft.com/office/officeart/2018/2/layout/IconLabelDescriptionList"/>
    <dgm:cxn modelId="{72977CC3-6857-4BFB-A639-CC8A0FD23689}" type="presParOf" srcId="{89380FAD-AA1C-4E33-A702-F42EBD1D96C0}" destId="{39433807-6FCD-4339-A80A-437318D3604B}" srcOrd="3" destOrd="0" presId="urn:microsoft.com/office/officeart/2018/2/layout/IconLabelDescriptionList"/>
    <dgm:cxn modelId="{1E111D95-1FD5-44CC-957C-48079B650C6A}" type="presParOf" srcId="{89380FAD-AA1C-4E33-A702-F42EBD1D96C0}" destId="{813B83CE-7037-4539-B06A-246B35C670FC}" srcOrd="4" destOrd="0" presId="urn:microsoft.com/office/officeart/2018/2/layout/IconLabelDescriptionList"/>
    <dgm:cxn modelId="{DADD887D-A514-42BE-8BFE-DD3BFAA4661F}" type="presParOf" srcId="{813B83CE-7037-4539-B06A-246B35C670FC}" destId="{5AE4421C-7BFB-4ACD-92A9-652135F00759}" srcOrd="0" destOrd="0" presId="urn:microsoft.com/office/officeart/2018/2/layout/IconLabelDescriptionList"/>
    <dgm:cxn modelId="{AAF938F6-66EE-4AE3-A7FA-73D01697A258}" type="presParOf" srcId="{813B83CE-7037-4539-B06A-246B35C670FC}" destId="{6CBCAFD7-663C-4D10-9B97-CADAE65618A6}" srcOrd="1" destOrd="0" presId="urn:microsoft.com/office/officeart/2018/2/layout/IconLabelDescriptionList"/>
    <dgm:cxn modelId="{6541EDDC-7029-4ED6-88FD-3F7CBCBC1AA2}" type="presParOf" srcId="{813B83CE-7037-4539-B06A-246B35C670FC}" destId="{BF784145-0584-4105-A4B4-4550F8C95726}" srcOrd="2" destOrd="0" presId="urn:microsoft.com/office/officeart/2018/2/layout/IconLabelDescriptionList"/>
    <dgm:cxn modelId="{7BF35EAB-53C1-4B08-B67C-932F048BB4F9}" type="presParOf" srcId="{813B83CE-7037-4539-B06A-246B35C670FC}" destId="{B01BF9B2-D911-4FF5-97E7-13687C0AE0B5}" srcOrd="3" destOrd="0" presId="urn:microsoft.com/office/officeart/2018/2/layout/IconLabelDescriptionList"/>
    <dgm:cxn modelId="{06C8E9B5-32DA-4B07-AE10-E0E76CCEF77B}" type="presParOf" srcId="{813B83CE-7037-4539-B06A-246B35C670FC}" destId="{256CBF0F-B3BD-4832-8568-1C8A90E3B78F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7208F06-028B-4E46-BF5C-37B108132E5C}" type="doc">
      <dgm:prSet loTypeId="urn:microsoft.com/office/officeart/2018/2/layout/IconLabelDescription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6508B7D-9EB7-439D-B595-BC6B1508476B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Success Criteria:</a:t>
          </a:r>
        </a:p>
      </dgm:t>
    </dgm:pt>
    <dgm:pt modelId="{4ACF8B1A-BDDB-4530-AEF0-7116C1FC8C69}" type="parTrans" cxnId="{4DC632F1-4F0D-4EAA-8281-DEFAB8B240AB}">
      <dgm:prSet/>
      <dgm:spPr/>
      <dgm:t>
        <a:bodyPr/>
        <a:lstStyle/>
        <a:p>
          <a:endParaRPr lang="en-US"/>
        </a:p>
      </dgm:t>
    </dgm:pt>
    <dgm:pt modelId="{1709C6F1-5B54-4955-8AA4-C6FE26B1C6FB}" type="sibTrans" cxnId="{4DC632F1-4F0D-4EAA-8281-DEFAB8B240AB}">
      <dgm:prSet/>
      <dgm:spPr/>
      <dgm:t>
        <a:bodyPr/>
        <a:lstStyle/>
        <a:p>
          <a:endParaRPr lang="en-US"/>
        </a:p>
      </dgm:t>
    </dgm:pt>
    <dgm:pt modelId="{FE5C703E-566D-4EE1-88BE-BC186C845E9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dirty="0"/>
            <a:t>System is able to control the 2 analog outputs and 8 relay outputs</a:t>
          </a:r>
          <a:endParaRPr lang="en-US" dirty="0"/>
        </a:p>
      </dgm:t>
    </dgm:pt>
    <dgm:pt modelId="{B8F83EF6-FB66-46F0-9771-52C3A49414AA}" type="parTrans" cxnId="{D1177613-6593-434C-BC49-D584DA5BB3EB}">
      <dgm:prSet/>
      <dgm:spPr/>
      <dgm:t>
        <a:bodyPr/>
        <a:lstStyle/>
        <a:p>
          <a:endParaRPr lang="en-US"/>
        </a:p>
      </dgm:t>
    </dgm:pt>
    <dgm:pt modelId="{C6052A02-0B4B-458B-A807-1441297C6A56}" type="sibTrans" cxnId="{D1177613-6593-434C-BC49-D584DA5BB3EB}">
      <dgm:prSet/>
      <dgm:spPr/>
      <dgm:t>
        <a:bodyPr/>
        <a:lstStyle/>
        <a:p>
          <a:endParaRPr lang="en-US"/>
        </a:p>
      </dgm:t>
    </dgm:pt>
    <dgm:pt modelId="{23657350-8AC5-4A92-B095-651898FBD5FC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Testing Methodology:</a:t>
          </a:r>
        </a:p>
      </dgm:t>
    </dgm:pt>
    <dgm:pt modelId="{888878DF-8824-47A7-8F30-9C94B051883D}" type="parTrans" cxnId="{7D863722-3540-4BA0-94F3-07FC8B4B171A}">
      <dgm:prSet/>
      <dgm:spPr/>
      <dgm:t>
        <a:bodyPr/>
        <a:lstStyle/>
        <a:p>
          <a:endParaRPr lang="en-US"/>
        </a:p>
      </dgm:t>
    </dgm:pt>
    <dgm:pt modelId="{7D7853E1-DAE1-4608-9BE8-44D4F2AA1773}" type="sibTrans" cxnId="{7D863722-3540-4BA0-94F3-07FC8B4B171A}">
      <dgm:prSet/>
      <dgm:spPr/>
      <dgm:t>
        <a:bodyPr/>
        <a:lstStyle/>
        <a:p>
          <a:endParaRPr lang="en-US"/>
        </a:p>
      </dgm:t>
    </dgm:pt>
    <dgm:pt modelId="{DCFF52A8-67B3-48F5-B697-A017BB13727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Created temporary code to configure outputs</a:t>
          </a:r>
        </a:p>
        <a:p>
          <a:pPr>
            <a:lnSpc>
              <a:spcPct val="100000"/>
            </a:lnSpc>
          </a:pPr>
          <a:r>
            <a:rPr lang="en-US" dirty="0"/>
            <a:t>Analog input simulated using Arduino ADC and potentiometer</a:t>
          </a:r>
        </a:p>
        <a:p>
          <a:pPr>
            <a:lnSpc>
              <a:spcPct val="100000"/>
            </a:lnSpc>
          </a:pPr>
          <a:r>
            <a:rPr lang="en-US" dirty="0"/>
            <a:t>Analog output simulated using Arduino to display via Serial interface</a:t>
          </a:r>
        </a:p>
        <a:p>
          <a:pPr>
            <a:lnSpc>
              <a:spcPct val="100000"/>
            </a:lnSpc>
          </a:pPr>
          <a:endParaRPr lang="en-US" dirty="0"/>
        </a:p>
      </dgm:t>
    </dgm:pt>
    <dgm:pt modelId="{B18D293D-1E61-4B22-BEC5-7CDC050ED522}" type="parTrans" cxnId="{085E1557-D55B-4658-9D22-B0D9B400D9A6}">
      <dgm:prSet/>
      <dgm:spPr/>
      <dgm:t>
        <a:bodyPr/>
        <a:lstStyle/>
        <a:p>
          <a:endParaRPr lang="en-US"/>
        </a:p>
      </dgm:t>
    </dgm:pt>
    <dgm:pt modelId="{270B8B41-AFFB-4FC0-BD6E-80507E3B5874}" type="sibTrans" cxnId="{085E1557-D55B-4658-9D22-B0D9B400D9A6}">
      <dgm:prSet/>
      <dgm:spPr/>
      <dgm:t>
        <a:bodyPr/>
        <a:lstStyle/>
        <a:p>
          <a:endParaRPr lang="en-US"/>
        </a:p>
      </dgm:t>
    </dgm:pt>
    <dgm:pt modelId="{87FA4FA6-23D1-4802-AEEE-F1433C25945A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Status: Completed</a:t>
          </a:r>
        </a:p>
      </dgm:t>
    </dgm:pt>
    <dgm:pt modelId="{80095358-D8E4-4D64-8879-407624331825}" type="parTrans" cxnId="{06493D76-A2D6-4EC0-B90D-2329788A64AB}">
      <dgm:prSet/>
      <dgm:spPr/>
      <dgm:t>
        <a:bodyPr/>
        <a:lstStyle/>
        <a:p>
          <a:endParaRPr lang="en-US"/>
        </a:p>
      </dgm:t>
    </dgm:pt>
    <dgm:pt modelId="{1C3C9DBB-9B8D-4025-988B-36176892CE01}" type="sibTrans" cxnId="{06493D76-A2D6-4EC0-B90D-2329788A64AB}">
      <dgm:prSet/>
      <dgm:spPr/>
      <dgm:t>
        <a:bodyPr/>
        <a:lstStyle/>
        <a:p>
          <a:endParaRPr lang="en-US"/>
        </a:p>
      </dgm:t>
    </dgm:pt>
    <dgm:pt modelId="{89C44DF9-E426-4124-BC42-35CC4E377AB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Success transmitting data to simulated DAC output</a:t>
          </a:r>
        </a:p>
        <a:p>
          <a:pPr>
            <a:lnSpc>
              <a:spcPct val="100000"/>
            </a:lnSpc>
          </a:pPr>
          <a:r>
            <a:rPr lang="en-US" dirty="0"/>
            <a:t>Success controlling simulated relays (LEDs)</a:t>
          </a:r>
        </a:p>
      </dgm:t>
    </dgm:pt>
    <dgm:pt modelId="{58E5C2E4-CDB3-4336-B3E7-D5675214DF0F}" type="parTrans" cxnId="{81B96D63-5FE6-40E4-9950-2E29328FC27B}">
      <dgm:prSet/>
      <dgm:spPr/>
      <dgm:t>
        <a:bodyPr/>
        <a:lstStyle/>
        <a:p>
          <a:endParaRPr lang="en-US"/>
        </a:p>
      </dgm:t>
    </dgm:pt>
    <dgm:pt modelId="{AD2F1B97-7D0D-46DD-BD75-5EADC51B75A9}" type="sibTrans" cxnId="{81B96D63-5FE6-40E4-9950-2E29328FC27B}">
      <dgm:prSet/>
      <dgm:spPr/>
      <dgm:t>
        <a:bodyPr/>
        <a:lstStyle/>
        <a:p>
          <a:endParaRPr lang="en-US"/>
        </a:p>
      </dgm:t>
    </dgm:pt>
    <dgm:pt modelId="{89380FAD-AA1C-4E33-A702-F42EBD1D96C0}" type="pres">
      <dgm:prSet presAssocID="{67208F06-028B-4E46-BF5C-37B108132E5C}" presName="root" presStyleCnt="0">
        <dgm:presLayoutVars>
          <dgm:dir/>
          <dgm:resizeHandles val="exact"/>
        </dgm:presLayoutVars>
      </dgm:prSet>
      <dgm:spPr/>
    </dgm:pt>
    <dgm:pt modelId="{4A76EBC2-52C1-4846-B52E-54499C7AB674}" type="pres">
      <dgm:prSet presAssocID="{16508B7D-9EB7-439D-B595-BC6B1508476B}" presName="compNode" presStyleCnt="0"/>
      <dgm:spPr/>
    </dgm:pt>
    <dgm:pt modelId="{96B6F116-7BB5-4591-B9AD-07AC44CE7A46}" type="pres">
      <dgm:prSet presAssocID="{16508B7D-9EB7-439D-B595-BC6B1508476B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7156852E-AA43-4058-B527-A8863F591E59}" type="pres">
      <dgm:prSet presAssocID="{16508B7D-9EB7-439D-B595-BC6B1508476B}" presName="iconSpace" presStyleCnt="0"/>
      <dgm:spPr/>
    </dgm:pt>
    <dgm:pt modelId="{0B05F033-C503-495B-96B7-4AF255A703A2}" type="pres">
      <dgm:prSet presAssocID="{16508B7D-9EB7-439D-B595-BC6B1508476B}" presName="parTx" presStyleLbl="revTx" presStyleIdx="0" presStyleCnt="6">
        <dgm:presLayoutVars>
          <dgm:chMax val="0"/>
          <dgm:chPref val="0"/>
        </dgm:presLayoutVars>
      </dgm:prSet>
      <dgm:spPr/>
    </dgm:pt>
    <dgm:pt modelId="{9B14837D-1766-4251-81FF-B7E559EE4A72}" type="pres">
      <dgm:prSet presAssocID="{16508B7D-9EB7-439D-B595-BC6B1508476B}" presName="txSpace" presStyleCnt="0"/>
      <dgm:spPr/>
    </dgm:pt>
    <dgm:pt modelId="{8CF7D65D-107A-4088-BFA7-DCB191781B07}" type="pres">
      <dgm:prSet presAssocID="{16508B7D-9EB7-439D-B595-BC6B1508476B}" presName="desTx" presStyleLbl="revTx" presStyleIdx="1" presStyleCnt="6">
        <dgm:presLayoutVars/>
      </dgm:prSet>
      <dgm:spPr/>
    </dgm:pt>
    <dgm:pt modelId="{A4DCF352-DB65-4922-B477-BC821EB7683D}" type="pres">
      <dgm:prSet presAssocID="{1709C6F1-5B54-4955-8AA4-C6FE26B1C6FB}" presName="sibTrans" presStyleCnt="0"/>
      <dgm:spPr/>
    </dgm:pt>
    <dgm:pt modelId="{C5B58595-019E-4F76-B910-351F1C8ACE3F}" type="pres">
      <dgm:prSet presAssocID="{23657350-8AC5-4A92-B095-651898FBD5FC}" presName="compNode" presStyleCnt="0"/>
      <dgm:spPr/>
    </dgm:pt>
    <dgm:pt modelId="{37BC26F1-865E-48EE-8287-03D273443BD0}" type="pres">
      <dgm:prSet presAssocID="{23657350-8AC5-4A92-B095-651898FBD5FC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F124F2A8-8E45-473D-824A-197A2A1793D0}" type="pres">
      <dgm:prSet presAssocID="{23657350-8AC5-4A92-B095-651898FBD5FC}" presName="iconSpace" presStyleCnt="0"/>
      <dgm:spPr/>
    </dgm:pt>
    <dgm:pt modelId="{BC86D6BB-32F4-4A58-A70E-97EB3A4FC7A1}" type="pres">
      <dgm:prSet presAssocID="{23657350-8AC5-4A92-B095-651898FBD5FC}" presName="parTx" presStyleLbl="revTx" presStyleIdx="2" presStyleCnt="6">
        <dgm:presLayoutVars>
          <dgm:chMax val="0"/>
          <dgm:chPref val="0"/>
        </dgm:presLayoutVars>
      </dgm:prSet>
      <dgm:spPr/>
    </dgm:pt>
    <dgm:pt modelId="{9327E378-DCB2-4F1D-97EF-60B654EFF460}" type="pres">
      <dgm:prSet presAssocID="{23657350-8AC5-4A92-B095-651898FBD5FC}" presName="txSpace" presStyleCnt="0"/>
      <dgm:spPr/>
    </dgm:pt>
    <dgm:pt modelId="{A73C5BD4-948E-457E-8841-FEBC74DDE0E6}" type="pres">
      <dgm:prSet presAssocID="{23657350-8AC5-4A92-B095-651898FBD5FC}" presName="desTx" presStyleLbl="revTx" presStyleIdx="3" presStyleCnt="6">
        <dgm:presLayoutVars/>
      </dgm:prSet>
      <dgm:spPr/>
    </dgm:pt>
    <dgm:pt modelId="{39433807-6FCD-4339-A80A-437318D3604B}" type="pres">
      <dgm:prSet presAssocID="{7D7853E1-DAE1-4608-9BE8-44D4F2AA1773}" presName="sibTrans" presStyleCnt="0"/>
      <dgm:spPr/>
    </dgm:pt>
    <dgm:pt modelId="{813B83CE-7037-4539-B06A-246B35C670FC}" type="pres">
      <dgm:prSet presAssocID="{87FA4FA6-23D1-4802-AEEE-F1433C25945A}" presName="compNode" presStyleCnt="0"/>
      <dgm:spPr/>
    </dgm:pt>
    <dgm:pt modelId="{5AE4421C-7BFB-4ACD-92A9-652135F00759}" type="pres">
      <dgm:prSet presAssocID="{87FA4FA6-23D1-4802-AEEE-F1433C25945A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ignal"/>
        </a:ext>
      </dgm:extLst>
    </dgm:pt>
    <dgm:pt modelId="{6CBCAFD7-663C-4D10-9B97-CADAE65618A6}" type="pres">
      <dgm:prSet presAssocID="{87FA4FA6-23D1-4802-AEEE-F1433C25945A}" presName="iconSpace" presStyleCnt="0"/>
      <dgm:spPr/>
    </dgm:pt>
    <dgm:pt modelId="{BF784145-0584-4105-A4B4-4550F8C95726}" type="pres">
      <dgm:prSet presAssocID="{87FA4FA6-23D1-4802-AEEE-F1433C25945A}" presName="parTx" presStyleLbl="revTx" presStyleIdx="4" presStyleCnt="6">
        <dgm:presLayoutVars>
          <dgm:chMax val="0"/>
          <dgm:chPref val="0"/>
        </dgm:presLayoutVars>
      </dgm:prSet>
      <dgm:spPr/>
    </dgm:pt>
    <dgm:pt modelId="{B01BF9B2-D911-4FF5-97E7-13687C0AE0B5}" type="pres">
      <dgm:prSet presAssocID="{87FA4FA6-23D1-4802-AEEE-F1433C25945A}" presName="txSpace" presStyleCnt="0"/>
      <dgm:spPr/>
    </dgm:pt>
    <dgm:pt modelId="{256CBF0F-B3BD-4832-8568-1C8A90E3B78F}" type="pres">
      <dgm:prSet presAssocID="{87FA4FA6-23D1-4802-AEEE-F1433C25945A}" presName="desTx" presStyleLbl="revTx" presStyleIdx="5" presStyleCnt="6">
        <dgm:presLayoutVars/>
      </dgm:prSet>
      <dgm:spPr/>
    </dgm:pt>
  </dgm:ptLst>
  <dgm:cxnLst>
    <dgm:cxn modelId="{D1177613-6593-434C-BC49-D584DA5BB3EB}" srcId="{16508B7D-9EB7-439D-B595-BC6B1508476B}" destId="{FE5C703E-566D-4EE1-88BE-BC186C845E90}" srcOrd="0" destOrd="0" parTransId="{B8F83EF6-FB66-46F0-9771-52C3A49414AA}" sibTransId="{C6052A02-0B4B-458B-A807-1441297C6A56}"/>
    <dgm:cxn modelId="{D4683316-B72F-443F-984E-C4960DDF256A}" type="presOf" srcId="{67208F06-028B-4E46-BF5C-37B108132E5C}" destId="{89380FAD-AA1C-4E33-A702-F42EBD1D96C0}" srcOrd="0" destOrd="0" presId="urn:microsoft.com/office/officeart/2018/2/layout/IconLabelDescriptionList"/>
    <dgm:cxn modelId="{7D863722-3540-4BA0-94F3-07FC8B4B171A}" srcId="{67208F06-028B-4E46-BF5C-37B108132E5C}" destId="{23657350-8AC5-4A92-B095-651898FBD5FC}" srcOrd="1" destOrd="0" parTransId="{888878DF-8824-47A7-8F30-9C94B051883D}" sibTransId="{7D7853E1-DAE1-4608-9BE8-44D4F2AA1773}"/>
    <dgm:cxn modelId="{81B96D63-5FE6-40E4-9950-2E29328FC27B}" srcId="{87FA4FA6-23D1-4802-AEEE-F1433C25945A}" destId="{89C44DF9-E426-4124-BC42-35CC4E377AB2}" srcOrd="0" destOrd="0" parTransId="{58E5C2E4-CDB3-4336-B3E7-D5675214DF0F}" sibTransId="{AD2F1B97-7D0D-46DD-BD75-5EADC51B75A9}"/>
    <dgm:cxn modelId="{AF391149-6657-4CC5-9B7C-CD313DE15FCE}" type="presOf" srcId="{16508B7D-9EB7-439D-B595-BC6B1508476B}" destId="{0B05F033-C503-495B-96B7-4AF255A703A2}" srcOrd="0" destOrd="0" presId="urn:microsoft.com/office/officeart/2018/2/layout/IconLabelDescriptionList"/>
    <dgm:cxn modelId="{E275B74A-6796-4764-9D5A-6EF37A011296}" type="presOf" srcId="{FE5C703E-566D-4EE1-88BE-BC186C845E90}" destId="{8CF7D65D-107A-4088-BFA7-DCB191781B07}" srcOrd="0" destOrd="0" presId="urn:microsoft.com/office/officeart/2018/2/layout/IconLabelDescriptionList"/>
    <dgm:cxn modelId="{6D3A7A75-D78C-47FE-B454-D7F6DBE21A00}" type="presOf" srcId="{89C44DF9-E426-4124-BC42-35CC4E377AB2}" destId="{256CBF0F-B3BD-4832-8568-1C8A90E3B78F}" srcOrd="0" destOrd="0" presId="urn:microsoft.com/office/officeart/2018/2/layout/IconLabelDescriptionList"/>
    <dgm:cxn modelId="{06493D76-A2D6-4EC0-B90D-2329788A64AB}" srcId="{67208F06-028B-4E46-BF5C-37B108132E5C}" destId="{87FA4FA6-23D1-4802-AEEE-F1433C25945A}" srcOrd="2" destOrd="0" parTransId="{80095358-D8E4-4D64-8879-407624331825}" sibTransId="{1C3C9DBB-9B8D-4025-988B-36176892CE01}"/>
    <dgm:cxn modelId="{085E1557-D55B-4658-9D22-B0D9B400D9A6}" srcId="{23657350-8AC5-4A92-B095-651898FBD5FC}" destId="{DCFF52A8-67B3-48F5-B697-A017BB13727D}" srcOrd="0" destOrd="0" parTransId="{B18D293D-1E61-4B22-BEC5-7CDC050ED522}" sibTransId="{270B8B41-AFFB-4FC0-BD6E-80507E3B5874}"/>
    <dgm:cxn modelId="{9E3DE8AE-3B7A-42BB-87ED-3C94AE438DFD}" type="presOf" srcId="{DCFF52A8-67B3-48F5-B697-A017BB13727D}" destId="{A73C5BD4-948E-457E-8841-FEBC74DDE0E6}" srcOrd="0" destOrd="0" presId="urn:microsoft.com/office/officeart/2018/2/layout/IconLabelDescriptionList"/>
    <dgm:cxn modelId="{6DDACDB5-54B7-41CE-BCA7-B78440A13F7D}" type="presOf" srcId="{87FA4FA6-23D1-4802-AEEE-F1433C25945A}" destId="{BF784145-0584-4105-A4B4-4550F8C95726}" srcOrd="0" destOrd="0" presId="urn:microsoft.com/office/officeart/2018/2/layout/IconLabelDescriptionList"/>
    <dgm:cxn modelId="{3B7F0EB9-1CFB-42F7-A1C4-12F947CFE1EC}" type="presOf" srcId="{23657350-8AC5-4A92-B095-651898FBD5FC}" destId="{BC86D6BB-32F4-4A58-A70E-97EB3A4FC7A1}" srcOrd="0" destOrd="0" presId="urn:microsoft.com/office/officeart/2018/2/layout/IconLabelDescriptionList"/>
    <dgm:cxn modelId="{4DC632F1-4F0D-4EAA-8281-DEFAB8B240AB}" srcId="{67208F06-028B-4E46-BF5C-37B108132E5C}" destId="{16508B7D-9EB7-439D-B595-BC6B1508476B}" srcOrd="0" destOrd="0" parTransId="{4ACF8B1A-BDDB-4530-AEF0-7116C1FC8C69}" sibTransId="{1709C6F1-5B54-4955-8AA4-C6FE26B1C6FB}"/>
    <dgm:cxn modelId="{8BBEA1B3-E3E7-4D17-8F77-A52C6B0CD265}" type="presParOf" srcId="{89380FAD-AA1C-4E33-A702-F42EBD1D96C0}" destId="{4A76EBC2-52C1-4846-B52E-54499C7AB674}" srcOrd="0" destOrd="0" presId="urn:microsoft.com/office/officeart/2018/2/layout/IconLabelDescriptionList"/>
    <dgm:cxn modelId="{0370773B-FA67-4A3A-96E2-595D4FB75479}" type="presParOf" srcId="{4A76EBC2-52C1-4846-B52E-54499C7AB674}" destId="{96B6F116-7BB5-4591-B9AD-07AC44CE7A46}" srcOrd="0" destOrd="0" presId="urn:microsoft.com/office/officeart/2018/2/layout/IconLabelDescriptionList"/>
    <dgm:cxn modelId="{59D9E787-1C3D-4B8C-91B2-84FF8D32E5D1}" type="presParOf" srcId="{4A76EBC2-52C1-4846-B52E-54499C7AB674}" destId="{7156852E-AA43-4058-B527-A8863F591E59}" srcOrd="1" destOrd="0" presId="urn:microsoft.com/office/officeart/2018/2/layout/IconLabelDescriptionList"/>
    <dgm:cxn modelId="{65B9A507-13EA-4F66-B976-7C0172CF7AB3}" type="presParOf" srcId="{4A76EBC2-52C1-4846-B52E-54499C7AB674}" destId="{0B05F033-C503-495B-96B7-4AF255A703A2}" srcOrd="2" destOrd="0" presId="urn:microsoft.com/office/officeart/2018/2/layout/IconLabelDescriptionList"/>
    <dgm:cxn modelId="{2FAA5076-CB7B-4033-9080-2A9404BB7481}" type="presParOf" srcId="{4A76EBC2-52C1-4846-B52E-54499C7AB674}" destId="{9B14837D-1766-4251-81FF-B7E559EE4A72}" srcOrd="3" destOrd="0" presId="urn:microsoft.com/office/officeart/2018/2/layout/IconLabelDescriptionList"/>
    <dgm:cxn modelId="{393E9AF3-5567-4978-AD9B-8092CED4C259}" type="presParOf" srcId="{4A76EBC2-52C1-4846-B52E-54499C7AB674}" destId="{8CF7D65D-107A-4088-BFA7-DCB191781B07}" srcOrd="4" destOrd="0" presId="urn:microsoft.com/office/officeart/2018/2/layout/IconLabelDescriptionList"/>
    <dgm:cxn modelId="{CB5EFFFF-36DB-4F9B-A846-2ABEECB24C03}" type="presParOf" srcId="{89380FAD-AA1C-4E33-A702-F42EBD1D96C0}" destId="{A4DCF352-DB65-4922-B477-BC821EB7683D}" srcOrd="1" destOrd="0" presId="urn:microsoft.com/office/officeart/2018/2/layout/IconLabelDescriptionList"/>
    <dgm:cxn modelId="{1E2C922F-C85A-4948-8CB1-EA3066E1B844}" type="presParOf" srcId="{89380FAD-AA1C-4E33-A702-F42EBD1D96C0}" destId="{C5B58595-019E-4F76-B910-351F1C8ACE3F}" srcOrd="2" destOrd="0" presId="urn:microsoft.com/office/officeart/2018/2/layout/IconLabelDescriptionList"/>
    <dgm:cxn modelId="{028E2539-D52D-4BE3-9BE7-F86E36441771}" type="presParOf" srcId="{C5B58595-019E-4F76-B910-351F1C8ACE3F}" destId="{37BC26F1-865E-48EE-8287-03D273443BD0}" srcOrd="0" destOrd="0" presId="urn:microsoft.com/office/officeart/2018/2/layout/IconLabelDescriptionList"/>
    <dgm:cxn modelId="{FAF5ABB5-1E5A-47C1-AA5E-B48F28A2A1AA}" type="presParOf" srcId="{C5B58595-019E-4F76-B910-351F1C8ACE3F}" destId="{F124F2A8-8E45-473D-824A-197A2A1793D0}" srcOrd="1" destOrd="0" presId="urn:microsoft.com/office/officeart/2018/2/layout/IconLabelDescriptionList"/>
    <dgm:cxn modelId="{AB096070-53A0-45CD-B910-87485F36CD15}" type="presParOf" srcId="{C5B58595-019E-4F76-B910-351F1C8ACE3F}" destId="{BC86D6BB-32F4-4A58-A70E-97EB3A4FC7A1}" srcOrd="2" destOrd="0" presId="urn:microsoft.com/office/officeart/2018/2/layout/IconLabelDescriptionList"/>
    <dgm:cxn modelId="{1AACA44C-9A1C-4D46-9308-8BAA553F3362}" type="presParOf" srcId="{C5B58595-019E-4F76-B910-351F1C8ACE3F}" destId="{9327E378-DCB2-4F1D-97EF-60B654EFF460}" srcOrd="3" destOrd="0" presId="urn:microsoft.com/office/officeart/2018/2/layout/IconLabelDescriptionList"/>
    <dgm:cxn modelId="{998C6799-3A67-4C30-B486-70C947B5E0CE}" type="presParOf" srcId="{C5B58595-019E-4F76-B910-351F1C8ACE3F}" destId="{A73C5BD4-948E-457E-8841-FEBC74DDE0E6}" srcOrd="4" destOrd="0" presId="urn:microsoft.com/office/officeart/2018/2/layout/IconLabelDescriptionList"/>
    <dgm:cxn modelId="{72977CC3-6857-4BFB-A639-CC8A0FD23689}" type="presParOf" srcId="{89380FAD-AA1C-4E33-A702-F42EBD1D96C0}" destId="{39433807-6FCD-4339-A80A-437318D3604B}" srcOrd="3" destOrd="0" presId="urn:microsoft.com/office/officeart/2018/2/layout/IconLabelDescriptionList"/>
    <dgm:cxn modelId="{1E111D95-1FD5-44CC-957C-48079B650C6A}" type="presParOf" srcId="{89380FAD-AA1C-4E33-A702-F42EBD1D96C0}" destId="{813B83CE-7037-4539-B06A-246B35C670FC}" srcOrd="4" destOrd="0" presId="urn:microsoft.com/office/officeart/2018/2/layout/IconLabelDescriptionList"/>
    <dgm:cxn modelId="{DADD887D-A514-42BE-8BFE-DD3BFAA4661F}" type="presParOf" srcId="{813B83CE-7037-4539-B06A-246B35C670FC}" destId="{5AE4421C-7BFB-4ACD-92A9-652135F00759}" srcOrd="0" destOrd="0" presId="urn:microsoft.com/office/officeart/2018/2/layout/IconLabelDescriptionList"/>
    <dgm:cxn modelId="{AAF938F6-66EE-4AE3-A7FA-73D01697A258}" type="presParOf" srcId="{813B83CE-7037-4539-B06A-246B35C670FC}" destId="{6CBCAFD7-663C-4D10-9B97-CADAE65618A6}" srcOrd="1" destOrd="0" presId="urn:microsoft.com/office/officeart/2018/2/layout/IconLabelDescriptionList"/>
    <dgm:cxn modelId="{6541EDDC-7029-4ED6-88FD-3F7CBCBC1AA2}" type="presParOf" srcId="{813B83CE-7037-4539-B06A-246B35C670FC}" destId="{BF784145-0584-4105-A4B4-4550F8C95726}" srcOrd="2" destOrd="0" presId="urn:microsoft.com/office/officeart/2018/2/layout/IconLabelDescriptionList"/>
    <dgm:cxn modelId="{7BF35EAB-53C1-4B08-B67C-932F048BB4F9}" type="presParOf" srcId="{813B83CE-7037-4539-B06A-246B35C670FC}" destId="{B01BF9B2-D911-4FF5-97E7-13687C0AE0B5}" srcOrd="3" destOrd="0" presId="urn:microsoft.com/office/officeart/2018/2/layout/IconLabelDescriptionList"/>
    <dgm:cxn modelId="{06C8E9B5-32DA-4B07-AE10-E0E76CCEF77B}" type="presParOf" srcId="{813B83CE-7037-4539-B06A-246B35C670FC}" destId="{256CBF0F-B3BD-4832-8568-1C8A90E3B78F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7208F06-028B-4E46-BF5C-37B108132E5C}" type="doc">
      <dgm:prSet loTypeId="urn:microsoft.com/office/officeart/2018/2/layout/IconLabelDescription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6508B7D-9EB7-439D-B595-BC6B1508476B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Success Criteria:</a:t>
          </a:r>
        </a:p>
      </dgm:t>
    </dgm:pt>
    <dgm:pt modelId="{4ACF8B1A-BDDB-4530-AEF0-7116C1FC8C69}" type="parTrans" cxnId="{4DC632F1-4F0D-4EAA-8281-DEFAB8B240AB}">
      <dgm:prSet/>
      <dgm:spPr/>
      <dgm:t>
        <a:bodyPr/>
        <a:lstStyle/>
        <a:p>
          <a:endParaRPr lang="en-US"/>
        </a:p>
      </dgm:t>
    </dgm:pt>
    <dgm:pt modelId="{1709C6F1-5B54-4955-8AA4-C6FE26B1C6FB}" type="sibTrans" cxnId="{4DC632F1-4F0D-4EAA-8281-DEFAB8B240AB}">
      <dgm:prSet/>
      <dgm:spPr/>
      <dgm:t>
        <a:bodyPr/>
        <a:lstStyle/>
        <a:p>
          <a:endParaRPr lang="en-US"/>
        </a:p>
      </dgm:t>
    </dgm:pt>
    <dgm:pt modelId="{FE5C703E-566D-4EE1-88BE-BC186C845E9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dirty="0"/>
            <a:t>System is able to control following input: 4 analog inputs, 4 digital inputs</a:t>
          </a:r>
          <a:endParaRPr lang="en-US" dirty="0"/>
        </a:p>
      </dgm:t>
    </dgm:pt>
    <dgm:pt modelId="{B8F83EF6-FB66-46F0-9771-52C3A49414AA}" type="parTrans" cxnId="{D1177613-6593-434C-BC49-D584DA5BB3EB}">
      <dgm:prSet/>
      <dgm:spPr/>
      <dgm:t>
        <a:bodyPr/>
        <a:lstStyle/>
        <a:p>
          <a:endParaRPr lang="en-US"/>
        </a:p>
      </dgm:t>
    </dgm:pt>
    <dgm:pt modelId="{C6052A02-0B4B-458B-A807-1441297C6A56}" type="sibTrans" cxnId="{D1177613-6593-434C-BC49-D584DA5BB3EB}">
      <dgm:prSet/>
      <dgm:spPr/>
      <dgm:t>
        <a:bodyPr/>
        <a:lstStyle/>
        <a:p>
          <a:endParaRPr lang="en-US"/>
        </a:p>
      </dgm:t>
    </dgm:pt>
    <dgm:pt modelId="{23657350-8AC5-4A92-B095-651898FBD5FC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Testing Methodology:</a:t>
          </a:r>
        </a:p>
      </dgm:t>
    </dgm:pt>
    <dgm:pt modelId="{888878DF-8824-47A7-8F30-9C94B051883D}" type="parTrans" cxnId="{7D863722-3540-4BA0-94F3-07FC8B4B171A}">
      <dgm:prSet/>
      <dgm:spPr/>
      <dgm:t>
        <a:bodyPr/>
        <a:lstStyle/>
        <a:p>
          <a:endParaRPr lang="en-US"/>
        </a:p>
      </dgm:t>
    </dgm:pt>
    <dgm:pt modelId="{7D7853E1-DAE1-4608-9BE8-44D4F2AA1773}" type="sibTrans" cxnId="{7D863722-3540-4BA0-94F3-07FC8B4B171A}">
      <dgm:prSet/>
      <dgm:spPr/>
      <dgm:t>
        <a:bodyPr/>
        <a:lstStyle/>
        <a:p>
          <a:endParaRPr lang="en-US"/>
        </a:p>
      </dgm:t>
    </dgm:pt>
    <dgm:pt modelId="{DCFF52A8-67B3-48F5-B697-A017BB13727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Created temporary code to configure inputs</a:t>
          </a:r>
        </a:p>
        <a:p>
          <a:pPr>
            <a:lnSpc>
              <a:spcPct val="100000"/>
            </a:lnSpc>
          </a:pPr>
          <a:r>
            <a:rPr lang="en-US" dirty="0"/>
            <a:t>Analog input simulated using Arduino ADC and potentiometer</a:t>
          </a:r>
        </a:p>
        <a:p>
          <a:pPr>
            <a:lnSpc>
              <a:spcPct val="100000"/>
            </a:lnSpc>
          </a:pPr>
          <a:r>
            <a:rPr lang="en-US" dirty="0"/>
            <a:t>Digital inputs simulated using switches</a:t>
          </a:r>
        </a:p>
        <a:p>
          <a:pPr>
            <a:lnSpc>
              <a:spcPct val="100000"/>
            </a:lnSpc>
          </a:pPr>
          <a:endParaRPr lang="en-US" dirty="0"/>
        </a:p>
      </dgm:t>
    </dgm:pt>
    <dgm:pt modelId="{B18D293D-1E61-4B22-BEC5-7CDC050ED522}" type="parTrans" cxnId="{085E1557-D55B-4658-9D22-B0D9B400D9A6}">
      <dgm:prSet/>
      <dgm:spPr/>
      <dgm:t>
        <a:bodyPr/>
        <a:lstStyle/>
        <a:p>
          <a:endParaRPr lang="en-US"/>
        </a:p>
      </dgm:t>
    </dgm:pt>
    <dgm:pt modelId="{270B8B41-AFFB-4FC0-BD6E-80507E3B5874}" type="sibTrans" cxnId="{085E1557-D55B-4658-9D22-B0D9B400D9A6}">
      <dgm:prSet/>
      <dgm:spPr/>
      <dgm:t>
        <a:bodyPr/>
        <a:lstStyle/>
        <a:p>
          <a:endParaRPr lang="en-US"/>
        </a:p>
      </dgm:t>
    </dgm:pt>
    <dgm:pt modelId="{87FA4FA6-23D1-4802-AEEE-F1433C25945A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Status: Completed</a:t>
          </a:r>
        </a:p>
      </dgm:t>
    </dgm:pt>
    <dgm:pt modelId="{80095358-D8E4-4D64-8879-407624331825}" type="parTrans" cxnId="{06493D76-A2D6-4EC0-B90D-2329788A64AB}">
      <dgm:prSet/>
      <dgm:spPr/>
      <dgm:t>
        <a:bodyPr/>
        <a:lstStyle/>
        <a:p>
          <a:endParaRPr lang="en-US"/>
        </a:p>
      </dgm:t>
    </dgm:pt>
    <dgm:pt modelId="{1C3C9DBB-9B8D-4025-988B-36176892CE01}" type="sibTrans" cxnId="{06493D76-A2D6-4EC0-B90D-2329788A64AB}">
      <dgm:prSet/>
      <dgm:spPr/>
      <dgm:t>
        <a:bodyPr/>
        <a:lstStyle/>
        <a:p>
          <a:endParaRPr lang="en-US"/>
        </a:p>
      </dgm:t>
    </dgm:pt>
    <dgm:pt modelId="{89C44DF9-E426-4124-BC42-35CC4E377AB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Success transmitting ADC commands to configure ADC</a:t>
          </a:r>
        </a:p>
        <a:p>
          <a:pPr>
            <a:lnSpc>
              <a:spcPct val="100000"/>
            </a:lnSpc>
          </a:pPr>
          <a:r>
            <a:rPr lang="en-US" dirty="0"/>
            <a:t>Success receiving simulated data from Arduino</a:t>
          </a:r>
        </a:p>
        <a:p>
          <a:pPr>
            <a:lnSpc>
              <a:spcPct val="100000"/>
            </a:lnSpc>
          </a:pPr>
          <a:r>
            <a:rPr lang="en-US" dirty="0"/>
            <a:t>Success reading input from simulated digital inputs</a:t>
          </a:r>
        </a:p>
      </dgm:t>
    </dgm:pt>
    <dgm:pt modelId="{58E5C2E4-CDB3-4336-B3E7-D5675214DF0F}" type="parTrans" cxnId="{81B96D63-5FE6-40E4-9950-2E29328FC27B}">
      <dgm:prSet/>
      <dgm:spPr/>
      <dgm:t>
        <a:bodyPr/>
        <a:lstStyle/>
        <a:p>
          <a:endParaRPr lang="en-US"/>
        </a:p>
      </dgm:t>
    </dgm:pt>
    <dgm:pt modelId="{AD2F1B97-7D0D-46DD-BD75-5EADC51B75A9}" type="sibTrans" cxnId="{81B96D63-5FE6-40E4-9950-2E29328FC27B}">
      <dgm:prSet/>
      <dgm:spPr/>
      <dgm:t>
        <a:bodyPr/>
        <a:lstStyle/>
        <a:p>
          <a:endParaRPr lang="en-US"/>
        </a:p>
      </dgm:t>
    </dgm:pt>
    <dgm:pt modelId="{89380FAD-AA1C-4E33-A702-F42EBD1D96C0}" type="pres">
      <dgm:prSet presAssocID="{67208F06-028B-4E46-BF5C-37B108132E5C}" presName="root" presStyleCnt="0">
        <dgm:presLayoutVars>
          <dgm:dir/>
          <dgm:resizeHandles val="exact"/>
        </dgm:presLayoutVars>
      </dgm:prSet>
      <dgm:spPr/>
    </dgm:pt>
    <dgm:pt modelId="{4A76EBC2-52C1-4846-B52E-54499C7AB674}" type="pres">
      <dgm:prSet presAssocID="{16508B7D-9EB7-439D-B595-BC6B1508476B}" presName="compNode" presStyleCnt="0"/>
      <dgm:spPr/>
    </dgm:pt>
    <dgm:pt modelId="{96B6F116-7BB5-4591-B9AD-07AC44CE7A46}" type="pres">
      <dgm:prSet presAssocID="{16508B7D-9EB7-439D-B595-BC6B1508476B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7156852E-AA43-4058-B527-A8863F591E59}" type="pres">
      <dgm:prSet presAssocID="{16508B7D-9EB7-439D-B595-BC6B1508476B}" presName="iconSpace" presStyleCnt="0"/>
      <dgm:spPr/>
    </dgm:pt>
    <dgm:pt modelId="{0B05F033-C503-495B-96B7-4AF255A703A2}" type="pres">
      <dgm:prSet presAssocID="{16508B7D-9EB7-439D-B595-BC6B1508476B}" presName="parTx" presStyleLbl="revTx" presStyleIdx="0" presStyleCnt="6">
        <dgm:presLayoutVars>
          <dgm:chMax val="0"/>
          <dgm:chPref val="0"/>
        </dgm:presLayoutVars>
      </dgm:prSet>
      <dgm:spPr/>
    </dgm:pt>
    <dgm:pt modelId="{9B14837D-1766-4251-81FF-B7E559EE4A72}" type="pres">
      <dgm:prSet presAssocID="{16508B7D-9EB7-439D-B595-BC6B1508476B}" presName="txSpace" presStyleCnt="0"/>
      <dgm:spPr/>
    </dgm:pt>
    <dgm:pt modelId="{8CF7D65D-107A-4088-BFA7-DCB191781B07}" type="pres">
      <dgm:prSet presAssocID="{16508B7D-9EB7-439D-B595-BC6B1508476B}" presName="desTx" presStyleLbl="revTx" presStyleIdx="1" presStyleCnt="6">
        <dgm:presLayoutVars/>
      </dgm:prSet>
      <dgm:spPr/>
    </dgm:pt>
    <dgm:pt modelId="{A4DCF352-DB65-4922-B477-BC821EB7683D}" type="pres">
      <dgm:prSet presAssocID="{1709C6F1-5B54-4955-8AA4-C6FE26B1C6FB}" presName="sibTrans" presStyleCnt="0"/>
      <dgm:spPr/>
    </dgm:pt>
    <dgm:pt modelId="{C5B58595-019E-4F76-B910-351F1C8ACE3F}" type="pres">
      <dgm:prSet presAssocID="{23657350-8AC5-4A92-B095-651898FBD5FC}" presName="compNode" presStyleCnt="0"/>
      <dgm:spPr/>
    </dgm:pt>
    <dgm:pt modelId="{37BC26F1-865E-48EE-8287-03D273443BD0}" type="pres">
      <dgm:prSet presAssocID="{23657350-8AC5-4A92-B095-651898FBD5FC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F124F2A8-8E45-473D-824A-197A2A1793D0}" type="pres">
      <dgm:prSet presAssocID="{23657350-8AC5-4A92-B095-651898FBD5FC}" presName="iconSpace" presStyleCnt="0"/>
      <dgm:spPr/>
    </dgm:pt>
    <dgm:pt modelId="{BC86D6BB-32F4-4A58-A70E-97EB3A4FC7A1}" type="pres">
      <dgm:prSet presAssocID="{23657350-8AC5-4A92-B095-651898FBD5FC}" presName="parTx" presStyleLbl="revTx" presStyleIdx="2" presStyleCnt="6">
        <dgm:presLayoutVars>
          <dgm:chMax val="0"/>
          <dgm:chPref val="0"/>
        </dgm:presLayoutVars>
      </dgm:prSet>
      <dgm:spPr/>
    </dgm:pt>
    <dgm:pt modelId="{9327E378-DCB2-4F1D-97EF-60B654EFF460}" type="pres">
      <dgm:prSet presAssocID="{23657350-8AC5-4A92-B095-651898FBD5FC}" presName="txSpace" presStyleCnt="0"/>
      <dgm:spPr/>
    </dgm:pt>
    <dgm:pt modelId="{A73C5BD4-948E-457E-8841-FEBC74DDE0E6}" type="pres">
      <dgm:prSet presAssocID="{23657350-8AC5-4A92-B095-651898FBD5FC}" presName="desTx" presStyleLbl="revTx" presStyleIdx="3" presStyleCnt="6">
        <dgm:presLayoutVars/>
      </dgm:prSet>
      <dgm:spPr/>
    </dgm:pt>
    <dgm:pt modelId="{39433807-6FCD-4339-A80A-437318D3604B}" type="pres">
      <dgm:prSet presAssocID="{7D7853E1-DAE1-4608-9BE8-44D4F2AA1773}" presName="sibTrans" presStyleCnt="0"/>
      <dgm:spPr/>
    </dgm:pt>
    <dgm:pt modelId="{813B83CE-7037-4539-B06A-246B35C670FC}" type="pres">
      <dgm:prSet presAssocID="{87FA4FA6-23D1-4802-AEEE-F1433C25945A}" presName="compNode" presStyleCnt="0"/>
      <dgm:spPr/>
    </dgm:pt>
    <dgm:pt modelId="{5AE4421C-7BFB-4ACD-92A9-652135F00759}" type="pres">
      <dgm:prSet presAssocID="{87FA4FA6-23D1-4802-AEEE-F1433C25945A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ignal"/>
        </a:ext>
      </dgm:extLst>
    </dgm:pt>
    <dgm:pt modelId="{6CBCAFD7-663C-4D10-9B97-CADAE65618A6}" type="pres">
      <dgm:prSet presAssocID="{87FA4FA6-23D1-4802-AEEE-F1433C25945A}" presName="iconSpace" presStyleCnt="0"/>
      <dgm:spPr/>
    </dgm:pt>
    <dgm:pt modelId="{BF784145-0584-4105-A4B4-4550F8C95726}" type="pres">
      <dgm:prSet presAssocID="{87FA4FA6-23D1-4802-AEEE-F1433C25945A}" presName="parTx" presStyleLbl="revTx" presStyleIdx="4" presStyleCnt="6">
        <dgm:presLayoutVars>
          <dgm:chMax val="0"/>
          <dgm:chPref val="0"/>
        </dgm:presLayoutVars>
      </dgm:prSet>
      <dgm:spPr/>
    </dgm:pt>
    <dgm:pt modelId="{B01BF9B2-D911-4FF5-97E7-13687C0AE0B5}" type="pres">
      <dgm:prSet presAssocID="{87FA4FA6-23D1-4802-AEEE-F1433C25945A}" presName="txSpace" presStyleCnt="0"/>
      <dgm:spPr/>
    </dgm:pt>
    <dgm:pt modelId="{256CBF0F-B3BD-4832-8568-1C8A90E3B78F}" type="pres">
      <dgm:prSet presAssocID="{87FA4FA6-23D1-4802-AEEE-F1433C25945A}" presName="desTx" presStyleLbl="revTx" presStyleIdx="5" presStyleCnt="6">
        <dgm:presLayoutVars/>
      </dgm:prSet>
      <dgm:spPr/>
    </dgm:pt>
  </dgm:ptLst>
  <dgm:cxnLst>
    <dgm:cxn modelId="{D1177613-6593-434C-BC49-D584DA5BB3EB}" srcId="{16508B7D-9EB7-439D-B595-BC6B1508476B}" destId="{FE5C703E-566D-4EE1-88BE-BC186C845E90}" srcOrd="0" destOrd="0" parTransId="{B8F83EF6-FB66-46F0-9771-52C3A49414AA}" sibTransId="{C6052A02-0B4B-458B-A807-1441297C6A56}"/>
    <dgm:cxn modelId="{D4683316-B72F-443F-984E-C4960DDF256A}" type="presOf" srcId="{67208F06-028B-4E46-BF5C-37B108132E5C}" destId="{89380FAD-AA1C-4E33-A702-F42EBD1D96C0}" srcOrd="0" destOrd="0" presId="urn:microsoft.com/office/officeart/2018/2/layout/IconLabelDescriptionList"/>
    <dgm:cxn modelId="{7D863722-3540-4BA0-94F3-07FC8B4B171A}" srcId="{67208F06-028B-4E46-BF5C-37B108132E5C}" destId="{23657350-8AC5-4A92-B095-651898FBD5FC}" srcOrd="1" destOrd="0" parTransId="{888878DF-8824-47A7-8F30-9C94B051883D}" sibTransId="{7D7853E1-DAE1-4608-9BE8-44D4F2AA1773}"/>
    <dgm:cxn modelId="{81B96D63-5FE6-40E4-9950-2E29328FC27B}" srcId="{87FA4FA6-23D1-4802-AEEE-F1433C25945A}" destId="{89C44DF9-E426-4124-BC42-35CC4E377AB2}" srcOrd="0" destOrd="0" parTransId="{58E5C2E4-CDB3-4336-B3E7-D5675214DF0F}" sibTransId="{AD2F1B97-7D0D-46DD-BD75-5EADC51B75A9}"/>
    <dgm:cxn modelId="{AF391149-6657-4CC5-9B7C-CD313DE15FCE}" type="presOf" srcId="{16508B7D-9EB7-439D-B595-BC6B1508476B}" destId="{0B05F033-C503-495B-96B7-4AF255A703A2}" srcOrd="0" destOrd="0" presId="urn:microsoft.com/office/officeart/2018/2/layout/IconLabelDescriptionList"/>
    <dgm:cxn modelId="{E275B74A-6796-4764-9D5A-6EF37A011296}" type="presOf" srcId="{FE5C703E-566D-4EE1-88BE-BC186C845E90}" destId="{8CF7D65D-107A-4088-BFA7-DCB191781B07}" srcOrd="0" destOrd="0" presId="urn:microsoft.com/office/officeart/2018/2/layout/IconLabelDescriptionList"/>
    <dgm:cxn modelId="{6D3A7A75-D78C-47FE-B454-D7F6DBE21A00}" type="presOf" srcId="{89C44DF9-E426-4124-BC42-35CC4E377AB2}" destId="{256CBF0F-B3BD-4832-8568-1C8A90E3B78F}" srcOrd="0" destOrd="0" presId="urn:microsoft.com/office/officeart/2018/2/layout/IconLabelDescriptionList"/>
    <dgm:cxn modelId="{06493D76-A2D6-4EC0-B90D-2329788A64AB}" srcId="{67208F06-028B-4E46-BF5C-37B108132E5C}" destId="{87FA4FA6-23D1-4802-AEEE-F1433C25945A}" srcOrd="2" destOrd="0" parTransId="{80095358-D8E4-4D64-8879-407624331825}" sibTransId="{1C3C9DBB-9B8D-4025-988B-36176892CE01}"/>
    <dgm:cxn modelId="{085E1557-D55B-4658-9D22-B0D9B400D9A6}" srcId="{23657350-8AC5-4A92-B095-651898FBD5FC}" destId="{DCFF52A8-67B3-48F5-B697-A017BB13727D}" srcOrd="0" destOrd="0" parTransId="{B18D293D-1E61-4B22-BEC5-7CDC050ED522}" sibTransId="{270B8B41-AFFB-4FC0-BD6E-80507E3B5874}"/>
    <dgm:cxn modelId="{9E3DE8AE-3B7A-42BB-87ED-3C94AE438DFD}" type="presOf" srcId="{DCFF52A8-67B3-48F5-B697-A017BB13727D}" destId="{A73C5BD4-948E-457E-8841-FEBC74DDE0E6}" srcOrd="0" destOrd="0" presId="urn:microsoft.com/office/officeart/2018/2/layout/IconLabelDescriptionList"/>
    <dgm:cxn modelId="{6DDACDB5-54B7-41CE-BCA7-B78440A13F7D}" type="presOf" srcId="{87FA4FA6-23D1-4802-AEEE-F1433C25945A}" destId="{BF784145-0584-4105-A4B4-4550F8C95726}" srcOrd="0" destOrd="0" presId="urn:microsoft.com/office/officeart/2018/2/layout/IconLabelDescriptionList"/>
    <dgm:cxn modelId="{3B7F0EB9-1CFB-42F7-A1C4-12F947CFE1EC}" type="presOf" srcId="{23657350-8AC5-4A92-B095-651898FBD5FC}" destId="{BC86D6BB-32F4-4A58-A70E-97EB3A4FC7A1}" srcOrd="0" destOrd="0" presId="urn:microsoft.com/office/officeart/2018/2/layout/IconLabelDescriptionList"/>
    <dgm:cxn modelId="{4DC632F1-4F0D-4EAA-8281-DEFAB8B240AB}" srcId="{67208F06-028B-4E46-BF5C-37B108132E5C}" destId="{16508B7D-9EB7-439D-B595-BC6B1508476B}" srcOrd="0" destOrd="0" parTransId="{4ACF8B1A-BDDB-4530-AEF0-7116C1FC8C69}" sibTransId="{1709C6F1-5B54-4955-8AA4-C6FE26B1C6FB}"/>
    <dgm:cxn modelId="{8BBEA1B3-E3E7-4D17-8F77-A52C6B0CD265}" type="presParOf" srcId="{89380FAD-AA1C-4E33-A702-F42EBD1D96C0}" destId="{4A76EBC2-52C1-4846-B52E-54499C7AB674}" srcOrd="0" destOrd="0" presId="urn:microsoft.com/office/officeart/2018/2/layout/IconLabelDescriptionList"/>
    <dgm:cxn modelId="{0370773B-FA67-4A3A-96E2-595D4FB75479}" type="presParOf" srcId="{4A76EBC2-52C1-4846-B52E-54499C7AB674}" destId="{96B6F116-7BB5-4591-B9AD-07AC44CE7A46}" srcOrd="0" destOrd="0" presId="urn:microsoft.com/office/officeart/2018/2/layout/IconLabelDescriptionList"/>
    <dgm:cxn modelId="{59D9E787-1C3D-4B8C-91B2-84FF8D32E5D1}" type="presParOf" srcId="{4A76EBC2-52C1-4846-B52E-54499C7AB674}" destId="{7156852E-AA43-4058-B527-A8863F591E59}" srcOrd="1" destOrd="0" presId="urn:microsoft.com/office/officeart/2018/2/layout/IconLabelDescriptionList"/>
    <dgm:cxn modelId="{65B9A507-13EA-4F66-B976-7C0172CF7AB3}" type="presParOf" srcId="{4A76EBC2-52C1-4846-B52E-54499C7AB674}" destId="{0B05F033-C503-495B-96B7-4AF255A703A2}" srcOrd="2" destOrd="0" presId="urn:microsoft.com/office/officeart/2018/2/layout/IconLabelDescriptionList"/>
    <dgm:cxn modelId="{2FAA5076-CB7B-4033-9080-2A9404BB7481}" type="presParOf" srcId="{4A76EBC2-52C1-4846-B52E-54499C7AB674}" destId="{9B14837D-1766-4251-81FF-B7E559EE4A72}" srcOrd="3" destOrd="0" presId="urn:microsoft.com/office/officeart/2018/2/layout/IconLabelDescriptionList"/>
    <dgm:cxn modelId="{393E9AF3-5567-4978-AD9B-8092CED4C259}" type="presParOf" srcId="{4A76EBC2-52C1-4846-B52E-54499C7AB674}" destId="{8CF7D65D-107A-4088-BFA7-DCB191781B07}" srcOrd="4" destOrd="0" presId="urn:microsoft.com/office/officeart/2018/2/layout/IconLabelDescriptionList"/>
    <dgm:cxn modelId="{CB5EFFFF-36DB-4F9B-A846-2ABEECB24C03}" type="presParOf" srcId="{89380FAD-AA1C-4E33-A702-F42EBD1D96C0}" destId="{A4DCF352-DB65-4922-B477-BC821EB7683D}" srcOrd="1" destOrd="0" presId="urn:microsoft.com/office/officeart/2018/2/layout/IconLabelDescriptionList"/>
    <dgm:cxn modelId="{1E2C922F-C85A-4948-8CB1-EA3066E1B844}" type="presParOf" srcId="{89380FAD-AA1C-4E33-A702-F42EBD1D96C0}" destId="{C5B58595-019E-4F76-B910-351F1C8ACE3F}" srcOrd="2" destOrd="0" presId="urn:microsoft.com/office/officeart/2018/2/layout/IconLabelDescriptionList"/>
    <dgm:cxn modelId="{028E2539-D52D-4BE3-9BE7-F86E36441771}" type="presParOf" srcId="{C5B58595-019E-4F76-B910-351F1C8ACE3F}" destId="{37BC26F1-865E-48EE-8287-03D273443BD0}" srcOrd="0" destOrd="0" presId="urn:microsoft.com/office/officeart/2018/2/layout/IconLabelDescriptionList"/>
    <dgm:cxn modelId="{FAF5ABB5-1E5A-47C1-AA5E-B48F28A2A1AA}" type="presParOf" srcId="{C5B58595-019E-4F76-B910-351F1C8ACE3F}" destId="{F124F2A8-8E45-473D-824A-197A2A1793D0}" srcOrd="1" destOrd="0" presId="urn:microsoft.com/office/officeart/2018/2/layout/IconLabelDescriptionList"/>
    <dgm:cxn modelId="{AB096070-53A0-45CD-B910-87485F36CD15}" type="presParOf" srcId="{C5B58595-019E-4F76-B910-351F1C8ACE3F}" destId="{BC86D6BB-32F4-4A58-A70E-97EB3A4FC7A1}" srcOrd="2" destOrd="0" presId="urn:microsoft.com/office/officeart/2018/2/layout/IconLabelDescriptionList"/>
    <dgm:cxn modelId="{1AACA44C-9A1C-4D46-9308-8BAA553F3362}" type="presParOf" srcId="{C5B58595-019E-4F76-B910-351F1C8ACE3F}" destId="{9327E378-DCB2-4F1D-97EF-60B654EFF460}" srcOrd="3" destOrd="0" presId="urn:microsoft.com/office/officeart/2018/2/layout/IconLabelDescriptionList"/>
    <dgm:cxn modelId="{998C6799-3A67-4C30-B486-70C947B5E0CE}" type="presParOf" srcId="{C5B58595-019E-4F76-B910-351F1C8ACE3F}" destId="{A73C5BD4-948E-457E-8841-FEBC74DDE0E6}" srcOrd="4" destOrd="0" presId="urn:microsoft.com/office/officeart/2018/2/layout/IconLabelDescriptionList"/>
    <dgm:cxn modelId="{72977CC3-6857-4BFB-A639-CC8A0FD23689}" type="presParOf" srcId="{89380FAD-AA1C-4E33-A702-F42EBD1D96C0}" destId="{39433807-6FCD-4339-A80A-437318D3604B}" srcOrd="3" destOrd="0" presId="urn:microsoft.com/office/officeart/2018/2/layout/IconLabelDescriptionList"/>
    <dgm:cxn modelId="{1E111D95-1FD5-44CC-957C-48079B650C6A}" type="presParOf" srcId="{89380FAD-AA1C-4E33-A702-F42EBD1D96C0}" destId="{813B83CE-7037-4539-B06A-246B35C670FC}" srcOrd="4" destOrd="0" presId="urn:microsoft.com/office/officeart/2018/2/layout/IconLabelDescriptionList"/>
    <dgm:cxn modelId="{DADD887D-A514-42BE-8BFE-DD3BFAA4661F}" type="presParOf" srcId="{813B83CE-7037-4539-B06A-246B35C670FC}" destId="{5AE4421C-7BFB-4ACD-92A9-652135F00759}" srcOrd="0" destOrd="0" presId="urn:microsoft.com/office/officeart/2018/2/layout/IconLabelDescriptionList"/>
    <dgm:cxn modelId="{AAF938F6-66EE-4AE3-A7FA-73D01697A258}" type="presParOf" srcId="{813B83CE-7037-4539-B06A-246B35C670FC}" destId="{6CBCAFD7-663C-4D10-9B97-CADAE65618A6}" srcOrd="1" destOrd="0" presId="urn:microsoft.com/office/officeart/2018/2/layout/IconLabelDescriptionList"/>
    <dgm:cxn modelId="{6541EDDC-7029-4ED6-88FD-3F7CBCBC1AA2}" type="presParOf" srcId="{813B83CE-7037-4539-B06A-246B35C670FC}" destId="{BF784145-0584-4105-A4B4-4550F8C95726}" srcOrd="2" destOrd="0" presId="urn:microsoft.com/office/officeart/2018/2/layout/IconLabelDescriptionList"/>
    <dgm:cxn modelId="{7BF35EAB-53C1-4B08-B67C-932F048BB4F9}" type="presParOf" srcId="{813B83CE-7037-4539-B06A-246B35C670FC}" destId="{B01BF9B2-D911-4FF5-97E7-13687C0AE0B5}" srcOrd="3" destOrd="0" presId="urn:microsoft.com/office/officeart/2018/2/layout/IconLabelDescriptionList"/>
    <dgm:cxn modelId="{06C8E9B5-32DA-4B07-AE10-E0E76CCEF77B}" type="presParOf" srcId="{813B83CE-7037-4539-B06A-246B35C670FC}" destId="{256CBF0F-B3BD-4832-8568-1C8A90E3B78F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B6F116-7BB5-4591-B9AD-07AC44CE7A46}">
      <dsp:nvSpPr>
        <dsp:cNvPr id="0" name=""/>
        <dsp:cNvSpPr/>
      </dsp:nvSpPr>
      <dsp:spPr>
        <a:xfrm>
          <a:off x="10477" y="163804"/>
          <a:ext cx="888022" cy="80286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B05F033-C503-495B-96B7-4AF255A703A2}">
      <dsp:nvSpPr>
        <dsp:cNvPr id="0" name=""/>
        <dsp:cNvSpPr/>
      </dsp:nvSpPr>
      <dsp:spPr>
        <a:xfrm>
          <a:off x="10477" y="1099489"/>
          <a:ext cx="2537207" cy="3440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900" kern="1200"/>
            <a:t>Success Criteria:</a:t>
          </a:r>
        </a:p>
      </dsp:txBody>
      <dsp:txXfrm>
        <a:off x="10477" y="1099489"/>
        <a:ext cx="2537207" cy="344086"/>
      </dsp:txXfrm>
    </dsp:sp>
    <dsp:sp modelId="{8CF7D65D-107A-4088-BFA7-DCB191781B07}">
      <dsp:nvSpPr>
        <dsp:cNvPr id="0" name=""/>
        <dsp:cNvSpPr/>
      </dsp:nvSpPr>
      <dsp:spPr>
        <a:xfrm>
          <a:off x="10477" y="1505351"/>
          <a:ext cx="2537207" cy="17472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/>
            <a:t>System can configure output relays to trigger based on user defined ranges in inputs</a:t>
          </a:r>
          <a:endParaRPr lang="en-US" sz="1400" kern="1200"/>
        </a:p>
      </dsp:txBody>
      <dsp:txXfrm>
        <a:off x="10477" y="1505351"/>
        <a:ext cx="2537207" cy="1747244"/>
      </dsp:txXfrm>
    </dsp:sp>
    <dsp:sp modelId="{37BC26F1-865E-48EE-8287-03D273443BD0}">
      <dsp:nvSpPr>
        <dsp:cNvPr id="0" name=""/>
        <dsp:cNvSpPr/>
      </dsp:nvSpPr>
      <dsp:spPr>
        <a:xfrm>
          <a:off x="2991696" y="163804"/>
          <a:ext cx="888022" cy="80286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86D6BB-32F4-4A58-A70E-97EB3A4FC7A1}">
      <dsp:nvSpPr>
        <dsp:cNvPr id="0" name=""/>
        <dsp:cNvSpPr/>
      </dsp:nvSpPr>
      <dsp:spPr>
        <a:xfrm>
          <a:off x="2991696" y="1099489"/>
          <a:ext cx="2537207" cy="3440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900" kern="1200"/>
            <a:t>Testing Methodology:</a:t>
          </a:r>
        </a:p>
      </dsp:txBody>
      <dsp:txXfrm>
        <a:off x="2991696" y="1099489"/>
        <a:ext cx="2537207" cy="344086"/>
      </dsp:txXfrm>
    </dsp:sp>
    <dsp:sp modelId="{A73C5BD4-948E-457E-8841-FEBC74DDE0E6}">
      <dsp:nvSpPr>
        <dsp:cNvPr id="0" name=""/>
        <dsp:cNvSpPr/>
      </dsp:nvSpPr>
      <dsp:spPr>
        <a:xfrm>
          <a:off x="2991696" y="1505351"/>
          <a:ext cx="2537207" cy="17472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Created temporary code to implement various alarms</a:t>
          </a:r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Digital input simulated using switches to control LEDs simulating relays</a:t>
          </a:r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Analog input simulated using Arduino ADC and potentiometer</a:t>
          </a:r>
        </a:p>
      </dsp:txBody>
      <dsp:txXfrm>
        <a:off x="2991696" y="1505351"/>
        <a:ext cx="2537207" cy="1747244"/>
      </dsp:txXfrm>
    </dsp:sp>
    <dsp:sp modelId="{5AE4421C-7BFB-4ACD-92A9-652135F00759}">
      <dsp:nvSpPr>
        <dsp:cNvPr id="0" name=""/>
        <dsp:cNvSpPr/>
      </dsp:nvSpPr>
      <dsp:spPr>
        <a:xfrm>
          <a:off x="5972914" y="163804"/>
          <a:ext cx="888022" cy="80286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784145-0584-4105-A4B4-4550F8C95726}">
      <dsp:nvSpPr>
        <dsp:cNvPr id="0" name=""/>
        <dsp:cNvSpPr/>
      </dsp:nvSpPr>
      <dsp:spPr>
        <a:xfrm>
          <a:off x="5972914" y="1099489"/>
          <a:ext cx="2537207" cy="3440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900" kern="1200"/>
            <a:t>Status: Completed</a:t>
          </a:r>
        </a:p>
      </dsp:txBody>
      <dsp:txXfrm>
        <a:off x="5972914" y="1099489"/>
        <a:ext cx="2537207" cy="344086"/>
      </dsp:txXfrm>
    </dsp:sp>
    <dsp:sp modelId="{256CBF0F-B3BD-4832-8568-1C8A90E3B78F}">
      <dsp:nvSpPr>
        <dsp:cNvPr id="0" name=""/>
        <dsp:cNvSpPr/>
      </dsp:nvSpPr>
      <dsp:spPr>
        <a:xfrm>
          <a:off x="5972914" y="1505351"/>
          <a:ext cx="2537207" cy="17472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Success controlling single relay with single digital input</a:t>
          </a:r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Success controlling multiple relays with single digital input</a:t>
          </a:r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Success controlling relay via High/Low Alarm configured analog input</a:t>
          </a:r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Success controlling relay via Low/High Alarm configured from analog input</a:t>
          </a:r>
        </a:p>
      </dsp:txBody>
      <dsp:txXfrm>
        <a:off x="5972914" y="1505351"/>
        <a:ext cx="2537207" cy="174724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B6F116-7BB5-4591-B9AD-07AC44CE7A46}">
      <dsp:nvSpPr>
        <dsp:cNvPr id="0" name=""/>
        <dsp:cNvSpPr/>
      </dsp:nvSpPr>
      <dsp:spPr>
        <a:xfrm>
          <a:off x="10477" y="43658"/>
          <a:ext cx="888022" cy="88802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B05F033-C503-495B-96B7-4AF255A703A2}">
      <dsp:nvSpPr>
        <dsp:cNvPr id="0" name=""/>
        <dsp:cNvSpPr/>
      </dsp:nvSpPr>
      <dsp:spPr>
        <a:xfrm>
          <a:off x="10477" y="1074832"/>
          <a:ext cx="2537207" cy="3805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900" kern="1200"/>
            <a:t>Success Criteria:</a:t>
          </a:r>
        </a:p>
      </dsp:txBody>
      <dsp:txXfrm>
        <a:off x="10477" y="1074832"/>
        <a:ext cx="2537207" cy="380581"/>
      </dsp:txXfrm>
    </dsp:sp>
    <dsp:sp modelId="{8CF7D65D-107A-4088-BFA7-DCB191781B07}">
      <dsp:nvSpPr>
        <dsp:cNvPr id="0" name=""/>
        <dsp:cNvSpPr/>
      </dsp:nvSpPr>
      <dsp:spPr>
        <a:xfrm>
          <a:off x="10477" y="1521994"/>
          <a:ext cx="2537207" cy="18507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dirty="0"/>
            <a:t>System is able to control the 2 analog outputs and 8 relay outputs</a:t>
          </a:r>
          <a:endParaRPr lang="en-US" sz="1400" kern="1200" dirty="0"/>
        </a:p>
      </dsp:txBody>
      <dsp:txXfrm>
        <a:off x="10477" y="1521994"/>
        <a:ext cx="2537207" cy="1850746"/>
      </dsp:txXfrm>
    </dsp:sp>
    <dsp:sp modelId="{37BC26F1-865E-48EE-8287-03D273443BD0}">
      <dsp:nvSpPr>
        <dsp:cNvPr id="0" name=""/>
        <dsp:cNvSpPr/>
      </dsp:nvSpPr>
      <dsp:spPr>
        <a:xfrm>
          <a:off x="2991696" y="43658"/>
          <a:ext cx="888022" cy="88802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86D6BB-32F4-4A58-A70E-97EB3A4FC7A1}">
      <dsp:nvSpPr>
        <dsp:cNvPr id="0" name=""/>
        <dsp:cNvSpPr/>
      </dsp:nvSpPr>
      <dsp:spPr>
        <a:xfrm>
          <a:off x="2991696" y="1074832"/>
          <a:ext cx="2537207" cy="3805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900" kern="1200"/>
            <a:t>Testing Methodology:</a:t>
          </a:r>
        </a:p>
      </dsp:txBody>
      <dsp:txXfrm>
        <a:off x="2991696" y="1074832"/>
        <a:ext cx="2537207" cy="380581"/>
      </dsp:txXfrm>
    </dsp:sp>
    <dsp:sp modelId="{A73C5BD4-948E-457E-8841-FEBC74DDE0E6}">
      <dsp:nvSpPr>
        <dsp:cNvPr id="0" name=""/>
        <dsp:cNvSpPr/>
      </dsp:nvSpPr>
      <dsp:spPr>
        <a:xfrm>
          <a:off x="2991696" y="1521994"/>
          <a:ext cx="2537207" cy="18507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Created temporary code to configure outputs</a:t>
          </a:r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Analog input simulated using Arduino ADC and potentiometer</a:t>
          </a:r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Analog output simulated using Arduino to display via Serial interface</a:t>
          </a:r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/>
        </a:p>
      </dsp:txBody>
      <dsp:txXfrm>
        <a:off x="2991696" y="1521994"/>
        <a:ext cx="2537207" cy="1850746"/>
      </dsp:txXfrm>
    </dsp:sp>
    <dsp:sp modelId="{5AE4421C-7BFB-4ACD-92A9-652135F00759}">
      <dsp:nvSpPr>
        <dsp:cNvPr id="0" name=""/>
        <dsp:cNvSpPr/>
      </dsp:nvSpPr>
      <dsp:spPr>
        <a:xfrm>
          <a:off x="5972914" y="43658"/>
          <a:ext cx="888022" cy="88802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784145-0584-4105-A4B4-4550F8C95726}">
      <dsp:nvSpPr>
        <dsp:cNvPr id="0" name=""/>
        <dsp:cNvSpPr/>
      </dsp:nvSpPr>
      <dsp:spPr>
        <a:xfrm>
          <a:off x="5972914" y="1074832"/>
          <a:ext cx="2537207" cy="3805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900" kern="1200"/>
            <a:t>Status: Completed</a:t>
          </a:r>
        </a:p>
      </dsp:txBody>
      <dsp:txXfrm>
        <a:off x="5972914" y="1074832"/>
        <a:ext cx="2537207" cy="380581"/>
      </dsp:txXfrm>
    </dsp:sp>
    <dsp:sp modelId="{256CBF0F-B3BD-4832-8568-1C8A90E3B78F}">
      <dsp:nvSpPr>
        <dsp:cNvPr id="0" name=""/>
        <dsp:cNvSpPr/>
      </dsp:nvSpPr>
      <dsp:spPr>
        <a:xfrm>
          <a:off x="5972914" y="1521994"/>
          <a:ext cx="2537207" cy="18507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Success transmitting data to simulated DAC output</a:t>
          </a:r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Success controlling simulated relays (LEDs)</a:t>
          </a:r>
        </a:p>
      </dsp:txBody>
      <dsp:txXfrm>
        <a:off x="5972914" y="1521994"/>
        <a:ext cx="2537207" cy="185074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B6F116-7BB5-4591-B9AD-07AC44CE7A46}">
      <dsp:nvSpPr>
        <dsp:cNvPr id="0" name=""/>
        <dsp:cNvSpPr/>
      </dsp:nvSpPr>
      <dsp:spPr>
        <a:xfrm>
          <a:off x="10477" y="152806"/>
          <a:ext cx="888022" cy="88802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B05F033-C503-495B-96B7-4AF255A703A2}">
      <dsp:nvSpPr>
        <dsp:cNvPr id="0" name=""/>
        <dsp:cNvSpPr/>
      </dsp:nvSpPr>
      <dsp:spPr>
        <a:xfrm>
          <a:off x="10477" y="1174592"/>
          <a:ext cx="2537207" cy="3805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900" kern="1200"/>
            <a:t>Success Criteria:</a:t>
          </a:r>
        </a:p>
      </dsp:txBody>
      <dsp:txXfrm>
        <a:off x="10477" y="1174592"/>
        <a:ext cx="2537207" cy="380581"/>
      </dsp:txXfrm>
    </dsp:sp>
    <dsp:sp modelId="{8CF7D65D-107A-4088-BFA7-DCB191781B07}">
      <dsp:nvSpPr>
        <dsp:cNvPr id="0" name=""/>
        <dsp:cNvSpPr/>
      </dsp:nvSpPr>
      <dsp:spPr>
        <a:xfrm>
          <a:off x="10477" y="1617389"/>
          <a:ext cx="2537207" cy="16462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dirty="0"/>
            <a:t>System is able to control following input: 4 analog inputs, 4 digital inputs</a:t>
          </a:r>
          <a:endParaRPr lang="en-US" sz="1400" kern="1200" dirty="0"/>
        </a:p>
      </dsp:txBody>
      <dsp:txXfrm>
        <a:off x="10477" y="1617389"/>
        <a:ext cx="2537207" cy="1646203"/>
      </dsp:txXfrm>
    </dsp:sp>
    <dsp:sp modelId="{37BC26F1-865E-48EE-8287-03D273443BD0}">
      <dsp:nvSpPr>
        <dsp:cNvPr id="0" name=""/>
        <dsp:cNvSpPr/>
      </dsp:nvSpPr>
      <dsp:spPr>
        <a:xfrm>
          <a:off x="2991696" y="152806"/>
          <a:ext cx="888022" cy="88802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86D6BB-32F4-4A58-A70E-97EB3A4FC7A1}">
      <dsp:nvSpPr>
        <dsp:cNvPr id="0" name=""/>
        <dsp:cNvSpPr/>
      </dsp:nvSpPr>
      <dsp:spPr>
        <a:xfrm>
          <a:off x="2991696" y="1174592"/>
          <a:ext cx="2537207" cy="3805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900" kern="1200"/>
            <a:t>Testing Methodology:</a:t>
          </a:r>
        </a:p>
      </dsp:txBody>
      <dsp:txXfrm>
        <a:off x="2991696" y="1174592"/>
        <a:ext cx="2537207" cy="380581"/>
      </dsp:txXfrm>
    </dsp:sp>
    <dsp:sp modelId="{A73C5BD4-948E-457E-8841-FEBC74DDE0E6}">
      <dsp:nvSpPr>
        <dsp:cNvPr id="0" name=""/>
        <dsp:cNvSpPr/>
      </dsp:nvSpPr>
      <dsp:spPr>
        <a:xfrm>
          <a:off x="2991696" y="1617389"/>
          <a:ext cx="2537207" cy="16462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Created temporary code to configure inputs</a:t>
          </a:r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Analog input simulated using Arduino ADC and potentiometer</a:t>
          </a:r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Digital inputs simulated using switches</a:t>
          </a:r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/>
        </a:p>
      </dsp:txBody>
      <dsp:txXfrm>
        <a:off x="2991696" y="1617389"/>
        <a:ext cx="2537207" cy="1646203"/>
      </dsp:txXfrm>
    </dsp:sp>
    <dsp:sp modelId="{5AE4421C-7BFB-4ACD-92A9-652135F00759}">
      <dsp:nvSpPr>
        <dsp:cNvPr id="0" name=""/>
        <dsp:cNvSpPr/>
      </dsp:nvSpPr>
      <dsp:spPr>
        <a:xfrm>
          <a:off x="5972914" y="152806"/>
          <a:ext cx="888022" cy="88802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784145-0584-4105-A4B4-4550F8C95726}">
      <dsp:nvSpPr>
        <dsp:cNvPr id="0" name=""/>
        <dsp:cNvSpPr/>
      </dsp:nvSpPr>
      <dsp:spPr>
        <a:xfrm>
          <a:off x="5972914" y="1174592"/>
          <a:ext cx="2537207" cy="3805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900" kern="1200"/>
            <a:t>Status: Completed</a:t>
          </a:r>
        </a:p>
      </dsp:txBody>
      <dsp:txXfrm>
        <a:off x="5972914" y="1174592"/>
        <a:ext cx="2537207" cy="380581"/>
      </dsp:txXfrm>
    </dsp:sp>
    <dsp:sp modelId="{256CBF0F-B3BD-4832-8568-1C8A90E3B78F}">
      <dsp:nvSpPr>
        <dsp:cNvPr id="0" name=""/>
        <dsp:cNvSpPr/>
      </dsp:nvSpPr>
      <dsp:spPr>
        <a:xfrm>
          <a:off x="5972914" y="1617389"/>
          <a:ext cx="2537207" cy="16462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Success transmitting ADC commands to configure ADC</a:t>
          </a:r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Success receiving simulated data from Arduino</a:t>
          </a:r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Success reading input from simulated digital inputs</a:t>
          </a:r>
        </a:p>
      </dsp:txBody>
      <dsp:txXfrm>
        <a:off x="5972914" y="1617389"/>
        <a:ext cx="2537207" cy="164620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9b2c1434ab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9b2c1434ab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19b2c1434ab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19b2c1434ab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174c57c6bb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174c57c6bb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96e61e8ed6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96e61e8ed6_1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196e61e8ed6_1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196e61e8ed6_1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96e61e8ed6_1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196e61e8ed6_1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96e61e8ed6_1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196e61e8ed6_1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9b2c1434a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19b2c1434a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Microcontroller Subsystem</a:t>
            </a:r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David King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F15D8-BB96-847C-6808-3177E843A8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Altium PCB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2F3FFC-E687-363E-9BD5-3DAB8E2098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3E1E85-AFC9-1F49-D94B-BFA280D6DC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5464" y="917060"/>
            <a:ext cx="5571112" cy="4167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9091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B99793-0B7B-B607-4874-A43026032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Input-Output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183E94-8FF3-95F4-3470-04222D15D5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Each input can have at most 4 alarms</a:t>
            </a:r>
          </a:p>
          <a:p>
            <a:r>
              <a:rPr lang="en-US" dirty="0"/>
              <a:t>Each output can only be configured to one input</a:t>
            </a:r>
          </a:p>
          <a:p>
            <a:r>
              <a:rPr lang="en-US" dirty="0"/>
              <a:t>The 2 Analog outputs can be set to use a scaled portion of the input data</a:t>
            </a:r>
          </a:p>
          <a:p>
            <a:r>
              <a:rPr lang="en-US" dirty="0"/>
              <a:t>The user can set a range for the max/min that is equivalent t to the 4-20mA</a:t>
            </a:r>
          </a:p>
          <a:p>
            <a:r>
              <a:rPr lang="en-US" dirty="0"/>
              <a:t>The user can select a range from within the input range to output to the Analog Output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566594C-178C-4D81-F593-10CBF45914DD}"/>
              </a:ext>
            </a:extLst>
          </p:cNvPr>
          <p:cNvSpPr/>
          <p:nvPr/>
        </p:nvSpPr>
        <p:spPr>
          <a:xfrm>
            <a:off x="6410994" y="3078415"/>
            <a:ext cx="393367" cy="172443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91C37E-0380-25C3-A014-1B1C6382CEC3}"/>
              </a:ext>
            </a:extLst>
          </p:cNvPr>
          <p:cNvSpPr txBox="1"/>
          <p:nvPr/>
        </p:nvSpPr>
        <p:spPr>
          <a:xfrm>
            <a:off x="6384581" y="2867528"/>
            <a:ext cx="44088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100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673F16-5338-363E-226D-D6B761C2441B}"/>
              </a:ext>
            </a:extLst>
          </p:cNvPr>
          <p:cNvSpPr txBox="1"/>
          <p:nvPr/>
        </p:nvSpPr>
        <p:spPr>
          <a:xfrm>
            <a:off x="6490737" y="4589627"/>
            <a:ext cx="2400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0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33DA409-963D-82E5-124F-8C63C91907DD}"/>
              </a:ext>
            </a:extLst>
          </p:cNvPr>
          <p:cNvSpPr/>
          <p:nvPr/>
        </p:nvSpPr>
        <p:spPr>
          <a:xfrm>
            <a:off x="7253925" y="3377382"/>
            <a:ext cx="348792" cy="112650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8329F59-D4E4-2B6D-9E27-D61E746C798D}"/>
              </a:ext>
            </a:extLst>
          </p:cNvPr>
          <p:cNvCxnSpPr/>
          <p:nvPr/>
        </p:nvCxnSpPr>
        <p:spPr>
          <a:xfrm flipH="1">
            <a:off x="6410994" y="3539765"/>
            <a:ext cx="393367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D102072-91D6-903A-3B12-E4530565C49B}"/>
              </a:ext>
            </a:extLst>
          </p:cNvPr>
          <p:cNvCxnSpPr/>
          <p:nvPr/>
        </p:nvCxnSpPr>
        <p:spPr>
          <a:xfrm flipH="1">
            <a:off x="6410994" y="4411744"/>
            <a:ext cx="393367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37F9EC5F-2ECE-A819-7BD4-F60EF84AFA8A}"/>
              </a:ext>
            </a:extLst>
          </p:cNvPr>
          <p:cNvCxnSpPr/>
          <p:nvPr/>
        </p:nvCxnSpPr>
        <p:spPr>
          <a:xfrm flipV="1">
            <a:off x="6804361" y="3377382"/>
            <a:ext cx="449564" cy="16238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18149966-D814-DE72-0411-035DECE6536E}"/>
              </a:ext>
            </a:extLst>
          </p:cNvPr>
          <p:cNvCxnSpPr/>
          <p:nvPr/>
        </p:nvCxnSpPr>
        <p:spPr>
          <a:xfrm>
            <a:off x="6804361" y="4411744"/>
            <a:ext cx="449564" cy="9214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8B7CFE35-E86F-D120-1B24-B486E92D5081}"/>
              </a:ext>
            </a:extLst>
          </p:cNvPr>
          <p:cNvSpPr txBox="1"/>
          <p:nvPr/>
        </p:nvSpPr>
        <p:spPr>
          <a:xfrm>
            <a:off x="6439092" y="3340024"/>
            <a:ext cx="3933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80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8D6DD0B-F29C-C1A4-BDCD-BCE406E3A8AC}"/>
              </a:ext>
            </a:extLst>
          </p:cNvPr>
          <p:cNvSpPr txBox="1"/>
          <p:nvPr/>
        </p:nvSpPr>
        <p:spPr>
          <a:xfrm>
            <a:off x="6439092" y="4212003"/>
            <a:ext cx="3933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20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637A7FD-6115-3776-CC6B-2E05B9C6CC48}"/>
              </a:ext>
            </a:extLst>
          </p:cNvPr>
          <p:cNvSpPr txBox="1"/>
          <p:nvPr/>
        </p:nvSpPr>
        <p:spPr>
          <a:xfrm>
            <a:off x="7249534" y="3178285"/>
            <a:ext cx="3933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60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3865CF5-1479-CC36-1771-C092A6281D91}"/>
              </a:ext>
            </a:extLst>
          </p:cNvPr>
          <p:cNvSpPr txBox="1"/>
          <p:nvPr/>
        </p:nvSpPr>
        <p:spPr>
          <a:xfrm>
            <a:off x="7310122" y="4280939"/>
            <a:ext cx="3933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0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928AB16-FD1D-A6E5-53BC-8F5B5376DC8F}"/>
              </a:ext>
            </a:extLst>
          </p:cNvPr>
          <p:cNvSpPr/>
          <p:nvPr/>
        </p:nvSpPr>
        <p:spPr>
          <a:xfrm>
            <a:off x="8012566" y="3039547"/>
            <a:ext cx="393367" cy="172443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7183BE8-F67D-9913-CE03-C60D29C1DC62}"/>
              </a:ext>
            </a:extLst>
          </p:cNvPr>
          <p:cNvSpPr txBox="1"/>
          <p:nvPr/>
        </p:nvSpPr>
        <p:spPr>
          <a:xfrm>
            <a:off x="7851353" y="2825445"/>
            <a:ext cx="7157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0xFFFF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24594FB-F501-5F2F-DDAD-70A9CF1965B9}"/>
              </a:ext>
            </a:extLst>
          </p:cNvPr>
          <p:cNvSpPr txBox="1"/>
          <p:nvPr/>
        </p:nvSpPr>
        <p:spPr>
          <a:xfrm>
            <a:off x="8089247" y="4542549"/>
            <a:ext cx="2400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0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895C47E-8634-ADB4-C7AF-B41036460DE3}"/>
              </a:ext>
            </a:extLst>
          </p:cNvPr>
          <p:cNvSpPr/>
          <p:nvPr/>
        </p:nvSpPr>
        <p:spPr>
          <a:xfrm>
            <a:off x="5459008" y="2677545"/>
            <a:ext cx="393367" cy="217369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7D189A4-0BE1-FBFC-79D9-959757993BBD}"/>
              </a:ext>
            </a:extLst>
          </p:cNvPr>
          <p:cNvSpPr txBox="1"/>
          <p:nvPr/>
        </p:nvSpPr>
        <p:spPr>
          <a:xfrm>
            <a:off x="5180425" y="2464084"/>
            <a:ext cx="9941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0xFFFFFF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EE81FA2-4C62-EBF5-AA7F-74AAD8A63D8C}"/>
              </a:ext>
            </a:extLst>
          </p:cNvPr>
          <p:cNvSpPr txBox="1"/>
          <p:nvPr/>
        </p:nvSpPr>
        <p:spPr>
          <a:xfrm>
            <a:off x="5525244" y="4633181"/>
            <a:ext cx="2400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0</a:t>
            </a:r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989E933D-6207-DE91-0DD3-2A5F918E321E}"/>
              </a:ext>
            </a:extLst>
          </p:cNvPr>
          <p:cNvCxnSpPr/>
          <p:nvPr/>
        </p:nvCxnSpPr>
        <p:spPr>
          <a:xfrm>
            <a:off x="5828900" y="2683542"/>
            <a:ext cx="586717" cy="40087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4319A7D7-6F68-EDF1-CFE0-B795BDB43644}"/>
              </a:ext>
            </a:extLst>
          </p:cNvPr>
          <p:cNvCxnSpPr/>
          <p:nvPr/>
        </p:nvCxnSpPr>
        <p:spPr>
          <a:xfrm flipV="1">
            <a:off x="5852375" y="4802854"/>
            <a:ext cx="558619" cy="4438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or: Elbow 54">
            <a:extLst>
              <a:ext uri="{FF2B5EF4-FFF2-40B4-BE49-F238E27FC236}">
                <a16:creationId xmlns:a16="http://schemas.microsoft.com/office/drawing/2014/main" id="{06B1F820-E901-6F48-0496-69788C86DB29}"/>
              </a:ext>
            </a:extLst>
          </p:cNvPr>
          <p:cNvCxnSpPr>
            <a:cxnSpLocks/>
          </p:cNvCxnSpPr>
          <p:nvPr/>
        </p:nvCxnSpPr>
        <p:spPr>
          <a:xfrm flipV="1">
            <a:off x="7595647" y="3047018"/>
            <a:ext cx="408244" cy="31733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7C346ACF-3BF4-4000-8DF0-A007B77E03C3}"/>
              </a:ext>
            </a:extLst>
          </p:cNvPr>
          <p:cNvCxnSpPr>
            <a:cxnSpLocks/>
          </p:cNvCxnSpPr>
          <p:nvPr/>
        </p:nvCxnSpPr>
        <p:spPr>
          <a:xfrm>
            <a:off x="7595647" y="4494818"/>
            <a:ext cx="391601" cy="25891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8251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4260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STATE_INITIALIZE</a:t>
            </a:r>
            <a:endParaRPr dirty="0"/>
          </a:p>
        </p:txBody>
      </p:sp>
      <p:sp>
        <p:nvSpPr>
          <p:cNvPr id="81" name="Google Shape;81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All the inputs and outputs are initialized to default values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The ADC is configured to run in Continuous mode</a:t>
            </a:r>
            <a:endParaRPr dirty="0"/>
          </a:p>
        </p:txBody>
      </p:sp>
      <p:sp>
        <p:nvSpPr>
          <p:cNvPr id="82" name="Google Shape;82;p17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The ADC is send a command to select the current input channel is the channel has been configured</a:t>
            </a:r>
            <a:endParaRPr dirty="0"/>
          </a:p>
        </p:txBody>
      </p:sp>
      <p:sp>
        <p:nvSpPr>
          <p:cNvPr id="83" name="Google Shape;83;p17"/>
          <p:cNvSpPr txBox="1">
            <a:spLocks noGrp="1"/>
          </p:cNvSpPr>
          <p:nvPr>
            <p:ph type="title"/>
          </p:nvPr>
        </p:nvSpPr>
        <p:spPr>
          <a:xfrm>
            <a:off x="4702200" y="445025"/>
            <a:ext cx="4260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ADC_SEND_CMD</a:t>
            </a:r>
            <a:endParaRPr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4260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ADC_READ</a:t>
            </a:r>
            <a:endParaRPr/>
          </a:p>
        </p:txBody>
      </p:sp>
      <p:sp>
        <p:nvSpPr>
          <p:cNvPr id="89" name="Google Shape;89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Send command to ADC to goto the data register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Read the output of the data register from the ADC and store the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Save the data if thirty seconds have passed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Convert the raw data to the scale set by user and save</a:t>
            </a:r>
            <a:endParaRPr/>
          </a:p>
        </p:txBody>
      </p:sp>
      <p:sp>
        <p:nvSpPr>
          <p:cNvPr id="90" name="Google Shape;90;p18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Read and save the state of the Digital inputs.</a:t>
            </a:r>
            <a:endParaRPr dirty="0"/>
          </a:p>
        </p:txBody>
      </p:sp>
      <p:sp>
        <p:nvSpPr>
          <p:cNvPr id="91" name="Google Shape;91;p18"/>
          <p:cNvSpPr txBox="1">
            <a:spLocks noGrp="1"/>
          </p:cNvSpPr>
          <p:nvPr>
            <p:ph type="title"/>
          </p:nvPr>
        </p:nvSpPr>
        <p:spPr>
          <a:xfrm>
            <a:off x="4702200" y="445025"/>
            <a:ext cx="4260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DIGITAL_INPUTS_READ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4260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DISPLAY</a:t>
            </a:r>
            <a:endParaRPr/>
          </a:p>
        </p:txBody>
      </p:sp>
      <p:sp>
        <p:nvSpPr>
          <p:cNvPr id="97" name="Google Shape;97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Reserved for future use</a:t>
            </a:r>
            <a:endParaRPr/>
          </a:p>
        </p:txBody>
      </p:sp>
      <p:sp>
        <p:nvSpPr>
          <p:cNvPr id="98" name="Google Shape;98;p19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Reserved for future use</a:t>
            </a:r>
            <a:endParaRPr/>
          </a:p>
        </p:txBody>
      </p:sp>
      <p:sp>
        <p:nvSpPr>
          <p:cNvPr id="99" name="Google Shape;99;p19"/>
          <p:cNvSpPr txBox="1">
            <a:spLocks noGrp="1"/>
          </p:cNvSpPr>
          <p:nvPr>
            <p:ph type="title"/>
          </p:nvPr>
        </p:nvSpPr>
        <p:spPr>
          <a:xfrm>
            <a:off x="3397750" y="445025"/>
            <a:ext cx="5564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USER_INPUT_PERFORM_LOGIC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4260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CHECK_ALARMS</a:t>
            </a:r>
            <a:endParaRPr/>
          </a:p>
        </p:txBody>
      </p:sp>
      <p:sp>
        <p:nvSpPr>
          <p:cNvPr id="105" name="Google Shape;105;p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Cycle through alarms on current input channel</a:t>
            </a:r>
            <a:endParaRPr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Check if analog</a:t>
            </a:r>
            <a:endParaRPr/>
          </a:p>
          <a:p>
            <a:pPr marL="1371600" lvl="2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n"/>
              <a:t>alarm is high/low</a:t>
            </a:r>
            <a:endParaRPr/>
          </a:p>
          <a:p>
            <a:pPr marL="1828800" lvl="3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Set alarm if value is higher than trigger</a:t>
            </a:r>
            <a:endParaRPr/>
          </a:p>
          <a:p>
            <a:pPr marL="1828800" lvl="3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Clear alarm if value is lower than reset</a:t>
            </a:r>
            <a:endParaRPr/>
          </a:p>
          <a:p>
            <a:pPr marL="1371600" lvl="2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n"/>
              <a:t>Alarm is low/high</a:t>
            </a:r>
            <a:endParaRPr/>
          </a:p>
          <a:p>
            <a:pPr marL="1828800" lvl="3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Set alarm if value if lower than trigger</a:t>
            </a:r>
            <a:endParaRPr/>
          </a:p>
          <a:p>
            <a:pPr marL="1828800" lvl="3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Clear alarm if value is higher than reset</a:t>
            </a:r>
            <a:endParaRPr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Check if digital</a:t>
            </a:r>
            <a:endParaRPr/>
          </a:p>
          <a:p>
            <a:pPr marL="1371600" lvl="2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n"/>
              <a:t>Set alarm if digital on, clear if off</a:t>
            </a:r>
            <a:endParaRPr/>
          </a:p>
        </p:txBody>
      </p:sp>
      <p:sp>
        <p:nvSpPr>
          <p:cNvPr id="106" name="Google Shape;106;p20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Set the alarms that were set to be true from previous task</a:t>
            </a:r>
            <a:endParaRPr/>
          </a:p>
        </p:txBody>
      </p:sp>
      <p:sp>
        <p:nvSpPr>
          <p:cNvPr id="107" name="Google Shape;107;p20"/>
          <p:cNvSpPr txBox="1">
            <a:spLocks noGrp="1"/>
          </p:cNvSpPr>
          <p:nvPr>
            <p:ph type="title"/>
          </p:nvPr>
        </p:nvSpPr>
        <p:spPr>
          <a:xfrm>
            <a:off x="4702200" y="445025"/>
            <a:ext cx="4260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TRIGGER_ALARMS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4260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DAC_SEND_DATA</a:t>
            </a:r>
            <a:endParaRPr/>
          </a:p>
        </p:txBody>
      </p:sp>
      <p:sp>
        <p:nvSpPr>
          <p:cNvPr id="113" name="Google Shape;113;p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Take the scaled data from the input and scaled to the output scale set by user, then scale to 16bit (0-65535)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Send 16bit data to current DAC channel</a:t>
            </a:r>
            <a:endParaRPr dirty="0"/>
          </a:p>
        </p:txBody>
      </p:sp>
      <p:sp>
        <p:nvSpPr>
          <p:cNvPr id="114" name="Google Shape;114;p21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Set the alarms that were set to be true from previous task</a:t>
            </a:r>
            <a:endParaRPr/>
          </a:p>
        </p:txBody>
      </p:sp>
      <p:sp>
        <p:nvSpPr>
          <p:cNvPr id="115" name="Google Shape;115;p21"/>
          <p:cNvSpPr txBox="1">
            <a:spLocks noGrp="1"/>
          </p:cNvSpPr>
          <p:nvPr>
            <p:ph type="title"/>
          </p:nvPr>
        </p:nvSpPr>
        <p:spPr>
          <a:xfrm>
            <a:off x="4702200" y="445025"/>
            <a:ext cx="4260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INCREMENT_CHANNEL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 Setup</a:t>
            </a:r>
            <a:endParaRPr/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469" y="1254068"/>
            <a:ext cx="4092401" cy="306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082F9FE-A5CF-3E85-660D-FF2F8D187C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0052" y="1154782"/>
            <a:ext cx="3925113" cy="341839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 Setup</a:t>
            </a:r>
            <a:endParaRPr 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AABE478-BF20-2AF8-2E38-AC4B4B6A67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The Arduino reads from the potentiometer and sends the reading via SPI to the microcontroller</a:t>
            </a:r>
          </a:p>
          <a:p>
            <a:pPr>
              <a:spcAft>
                <a:spcPts val="600"/>
              </a:spcAft>
            </a:pPr>
            <a:r>
              <a:rPr lang="en-US" dirty="0"/>
              <a:t>The raw value as well as the scaled valued is stored </a:t>
            </a:r>
          </a:p>
          <a:p>
            <a:pPr>
              <a:spcAft>
                <a:spcPts val="600"/>
              </a:spcAft>
            </a:pPr>
            <a:r>
              <a:rPr lang="en-US" dirty="0"/>
              <a:t>The scaled value is checked against set alarms </a:t>
            </a:r>
          </a:p>
          <a:p>
            <a:pPr>
              <a:spcAft>
                <a:spcPts val="600"/>
              </a:spcAft>
            </a:pPr>
            <a:r>
              <a:rPr lang="en-US" dirty="0"/>
              <a:t>If the alarms are to be triggered the corresponding pins are set</a:t>
            </a:r>
          </a:p>
          <a:p>
            <a:pPr>
              <a:spcAft>
                <a:spcPts val="600"/>
              </a:spcAft>
            </a:pPr>
            <a:r>
              <a:rPr lang="en-US" dirty="0"/>
              <a:t>The value is scaled to fit user definitions and 16bit output and send to the Arduino simulating the DAC</a:t>
            </a:r>
          </a:p>
          <a:p>
            <a:pPr>
              <a:spcAft>
                <a:spcPts val="600"/>
              </a:spcAft>
            </a:pPr>
            <a:r>
              <a:rPr lang="en-US" dirty="0"/>
              <a:t>The Arduino outputs 16bit data it receives as a number via the serial output</a:t>
            </a:r>
          </a:p>
          <a:p>
            <a:pPr>
              <a:spcAft>
                <a:spcPts val="600"/>
              </a:spcAft>
            </a:pP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B9B4B0-1967-93E8-3B57-6C86D46E6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Demo Video</a:t>
            </a:r>
          </a:p>
        </p:txBody>
      </p:sp>
      <p:pic>
        <p:nvPicPr>
          <p:cNvPr id="4" name="FullSizeRender (1)">
            <a:hlinkClick r:id="" action="ppaction://media"/>
            <a:extLst>
              <a:ext uri="{FF2B5EF4-FFF2-40B4-BE49-F238E27FC236}">
                <a16:creationId xmlns:a16="http://schemas.microsoft.com/office/drawing/2014/main" id="{36CAEB0A-8D38-00EA-25A2-37B5147234E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23448" y="1159124"/>
            <a:ext cx="6141170" cy="3459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422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84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Overall Design</a:t>
            </a:r>
            <a:endParaRPr/>
          </a:p>
        </p:txBody>
      </p:sp>
      <p:sp>
        <p:nvSpPr>
          <p:cNvPr id="74" name="Google Shape;74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1797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Swap to new task in order shown every 1ms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Timer creates interrupt every 1ms that is used to set flag</a:t>
            </a:r>
            <a:endParaRPr/>
          </a:p>
        </p:txBody>
      </p:sp>
      <p:pic>
        <p:nvPicPr>
          <p:cNvPr id="75" name="Google Shape;7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19350" y="1125463"/>
            <a:ext cx="4890325" cy="3470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FE84F-99D9-A3B3-9880-626D2F107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Validation 3.2.1.4 Software Alarms </a:t>
            </a:r>
          </a:p>
        </p:txBody>
      </p:sp>
      <p:graphicFrame>
        <p:nvGraphicFramePr>
          <p:cNvPr id="7" name="Text Placeholder 2">
            <a:extLst>
              <a:ext uri="{FF2B5EF4-FFF2-40B4-BE49-F238E27FC236}">
                <a16:creationId xmlns:a16="http://schemas.microsoft.com/office/drawing/2014/main" id="{C294B464-82DC-0B96-A83C-629F496DE01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00418958"/>
              </p:ext>
            </p:extLst>
          </p:nvPr>
        </p:nvGraphicFramePr>
        <p:xfrm>
          <a:off x="311700" y="1152475"/>
          <a:ext cx="8520600" cy="3416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209331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FE84F-99D9-A3B3-9880-626D2F107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Validation 3.2.1.3 Software Output Control</a:t>
            </a:r>
          </a:p>
        </p:txBody>
      </p:sp>
      <p:graphicFrame>
        <p:nvGraphicFramePr>
          <p:cNvPr id="7" name="Text Placeholder 2">
            <a:extLst>
              <a:ext uri="{FF2B5EF4-FFF2-40B4-BE49-F238E27FC236}">
                <a16:creationId xmlns:a16="http://schemas.microsoft.com/office/drawing/2014/main" id="{C294B464-82DC-0B96-A83C-629F496DE01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22779517"/>
              </p:ext>
            </p:extLst>
          </p:nvPr>
        </p:nvGraphicFramePr>
        <p:xfrm>
          <a:off x="311700" y="1152475"/>
          <a:ext cx="8520600" cy="3416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629151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FE84F-99D9-A3B3-9880-626D2F107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Validation 3.2.1.2 Software Input Control</a:t>
            </a:r>
          </a:p>
        </p:txBody>
      </p:sp>
      <p:graphicFrame>
        <p:nvGraphicFramePr>
          <p:cNvPr id="7" name="Text Placeholder 2">
            <a:extLst>
              <a:ext uri="{FF2B5EF4-FFF2-40B4-BE49-F238E27FC236}">
                <a16:creationId xmlns:a16="http://schemas.microsoft.com/office/drawing/2014/main" id="{C294B464-82DC-0B96-A83C-629F496DE01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81569604"/>
              </p:ext>
            </p:extLst>
          </p:nvPr>
        </p:nvGraphicFramePr>
        <p:xfrm>
          <a:off x="311700" y="1152475"/>
          <a:ext cx="8520600" cy="3416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980187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F4F88-4794-D5A0-E521-DC3D63E91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Altium Schematic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B552A7-C828-A2FE-4762-84A377A1BD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F255E0-F443-2C3A-47D9-3E1A988109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9891" y="1017725"/>
            <a:ext cx="5895644" cy="3702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974897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234</TotalTime>
  <Words>672</Words>
  <Application>Microsoft Office PowerPoint</Application>
  <PresentationFormat>On-screen Show (16:9)</PresentationFormat>
  <Paragraphs>99</Paragraphs>
  <Slides>16</Slides>
  <Notes>9</Notes>
  <HiddenSlides>0</HiddenSlides>
  <MMClips>1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8" baseType="lpstr">
      <vt:lpstr>Arial</vt:lpstr>
      <vt:lpstr>Simple Light</vt:lpstr>
      <vt:lpstr>Microcontroller Subsystem</vt:lpstr>
      <vt:lpstr>Demo Setup</vt:lpstr>
      <vt:lpstr>Demo Setup</vt:lpstr>
      <vt:lpstr>Demo Video</vt:lpstr>
      <vt:lpstr>Overall Design</vt:lpstr>
      <vt:lpstr>Validation 3.2.1.4 Software Alarms </vt:lpstr>
      <vt:lpstr>Validation 3.2.1.3 Software Output Control</vt:lpstr>
      <vt:lpstr>Validation 3.2.1.2 Software Input Control</vt:lpstr>
      <vt:lpstr>Altium Schematic</vt:lpstr>
      <vt:lpstr>Altium PCB</vt:lpstr>
      <vt:lpstr>Input-Output </vt:lpstr>
      <vt:lpstr>STATE_INITIALIZE</vt:lpstr>
      <vt:lpstr>ADC_READ</vt:lpstr>
      <vt:lpstr>DISPLAY</vt:lpstr>
      <vt:lpstr>CHECK_ALARMS</vt:lpstr>
      <vt:lpstr>DAC_SEND_DATA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Microcontroller Subsystem</dc:title>
  <cp:lastModifiedBy>King, David</cp:lastModifiedBy>
  <cp:revision>3</cp:revision>
  <dcterms:modified xsi:type="dcterms:W3CDTF">2022-11-28T20:18:19Z</dcterms:modified>
</cp:coreProperties>
</file>